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sldIdLst>
    <p:sldId id="259" r:id="rId2"/>
    <p:sldId id="272" r:id="rId3"/>
    <p:sldId id="296" r:id="rId4"/>
    <p:sldId id="273" r:id="rId5"/>
    <p:sldId id="258" r:id="rId6"/>
    <p:sldId id="260" r:id="rId7"/>
    <p:sldId id="261" r:id="rId8"/>
    <p:sldId id="280" r:id="rId9"/>
    <p:sldId id="281" r:id="rId10"/>
    <p:sldId id="274" r:id="rId11"/>
    <p:sldId id="275" r:id="rId12"/>
    <p:sldId id="277" r:id="rId13"/>
    <p:sldId id="278" r:id="rId14"/>
    <p:sldId id="279" r:id="rId15"/>
    <p:sldId id="283" r:id="rId16"/>
    <p:sldId id="284" r:id="rId17"/>
    <p:sldId id="285" r:id="rId18"/>
    <p:sldId id="294" r:id="rId19"/>
    <p:sldId id="290" r:id="rId20"/>
    <p:sldId id="291" r:id="rId21"/>
    <p:sldId id="292" r:id="rId22"/>
    <p:sldId id="270" r:id="rId23"/>
    <p:sldId id="263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849" autoAdjust="0"/>
  </p:normalViewPr>
  <p:slideViewPr>
    <p:cSldViewPr>
      <p:cViewPr>
        <p:scale>
          <a:sx n="60" d="100"/>
          <a:sy n="60" d="100"/>
        </p:scale>
        <p:origin x="-166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CF40D-3503-4618-9C16-17385ACCEB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5C888C-8FA5-4632-8DCF-F669A3107C7A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C1D867-FE91-4B75-B61C-153FA5B67824}" type="parTrans" cxnId="{9216BDB6-6F80-4AE5-AD12-E14A320C434E}">
      <dgm:prSet/>
      <dgm:spPr/>
      <dgm:t>
        <a:bodyPr/>
        <a:lstStyle/>
        <a:p>
          <a:endParaRPr lang="en-US"/>
        </a:p>
      </dgm:t>
    </dgm:pt>
    <dgm:pt modelId="{E6DE3E0D-0F89-4F61-8A4A-DC296112FD56}" type="sibTrans" cxnId="{9216BDB6-6F80-4AE5-AD12-E14A320C434E}">
      <dgm:prSet/>
      <dgm:spPr/>
      <dgm:t>
        <a:bodyPr/>
        <a:lstStyle/>
        <a:p>
          <a:endParaRPr lang="en-US"/>
        </a:p>
      </dgm:t>
    </dgm:pt>
    <dgm:pt modelId="{C886D1D3-E525-452F-A546-1807C896C432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গজারী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7EBB6-CF6A-473B-A6ED-4FC3B64379BA}" type="parTrans" cxnId="{E060A2A3-22A2-4437-B8DE-3053C0A31B76}">
      <dgm:prSet/>
      <dgm:spPr/>
      <dgm:t>
        <a:bodyPr/>
        <a:lstStyle/>
        <a:p>
          <a:endParaRPr lang="en-US"/>
        </a:p>
      </dgm:t>
    </dgm:pt>
    <dgm:pt modelId="{95EF3FD5-00AE-4077-8117-46CA47CE342C}" type="sibTrans" cxnId="{E060A2A3-22A2-4437-B8DE-3053C0A31B76}">
      <dgm:prSet/>
      <dgm:spPr/>
      <dgm:t>
        <a:bodyPr/>
        <a:lstStyle/>
        <a:p>
          <a:endParaRPr lang="en-US"/>
        </a:p>
      </dgm:t>
    </dgm:pt>
    <dgm:pt modelId="{EF22CF2E-B82B-43E4-AA1F-DD2EE0FF9C53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কড়াই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F27E1-75B9-41DD-8375-95DCCECC4C67}" type="parTrans" cxnId="{6C6C9D0D-7D96-4C0B-AB47-0322D919EB30}">
      <dgm:prSet/>
      <dgm:spPr/>
      <dgm:t>
        <a:bodyPr/>
        <a:lstStyle/>
        <a:p>
          <a:endParaRPr lang="en-US"/>
        </a:p>
      </dgm:t>
    </dgm:pt>
    <dgm:pt modelId="{9F85F8D2-D1E8-45B2-9CF2-689EB94FED5C}" type="sibTrans" cxnId="{6C6C9D0D-7D96-4C0B-AB47-0322D919EB30}">
      <dgm:prSet/>
      <dgm:spPr/>
      <dgm:t>
        <a:bodyPr/>
        <a:lstStyle/>
        <a:p>
          <a:endParaRPr lang="en-US"/>
        </a:p>
      </dgm:t>
    </dgm:pt>
    <dgm:pt modelId="{84707AF9-5EBE-42B6-9708-EACBAAC07E75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বহেরা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D21E53-BEB2-4A45-B721-CC90D423EEB3}" type="parTrans" cxnId="{73FCFD96-1C4A-40D8-A888-72B7250B3676}">
      <dgm:prSet/>
      <dgm:spPr/>
      <dgm:t>
        <a:bodyPr/>
        <a:lstStyle/>
        <a:p>
          <a:endParaRPr lang="en-US"/>
        </a:p>
      </dgm:t>
    </dgm:pt>
    <dgm:pt modelId="{DA89DCFA-4829-4F28-A2AC-BF74637668FC}" type="sibTrans" cxnId="{73FCFD96-1C4A-40D8-A888-72B7250B3676}">
      <dgm:prSet/>
      <dgm:spPr/>
      <dgm:t>
        <a:bodyPr/>
        <a:lstStyle/>
        <a:p>
          <a:endParaRPr lang="en-US"/>
        </a:p>
      </dgm:t>
    </dgm:pt>
    <dgm:pt modelId="{8D86287F-9547-48EB-9EF1-42E2F8B8F5A1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হিজন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764C1-7F21-4FE2-8A45-A81A88F09697}" type="parTrans" cxnId="{98FBAD78-8134-4F04-91B4-3EF4E5C5F783}">
      <dgm:prSet/>
      <dgm:spPr/>
      <dgm:t>
        <a:bodyPr/>
        <a:lstStyle/>
        <a:p>
          <a:endParaRPr lang="en-US"/>
        </a:p>
      </dgm:t>
    </dgm:pt>
    <dgm:pt modelId="{6DE66847-A06C-4702-B984-91DF65DA1477}" type="sibTrans" cxnId="{98FBAD78-8134-4F04-91B4-3EF4E5C5F783}">
      <dgm:prSet/>
      <dgm:spPr/>
      <dgm:t>
        <a:bodyPr/>
        <a:lstStyle/>
        <a:p>
          <a:endParaRPr lang="en-US"/>
        </a:p>
      </dgm:t>
    </dgm:pt>
    <dgm:pt modelId="{660BF117-CB05-40BE-8CBA-A903365A76B6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শিরিষ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BE5D88-E37D-4E7E-B448-1C5E9C012AF7}" type="parTrans" cxnId="{88F42A7F-EE01-49F1-B023-276DD4CB896F}">
      <dgm:prSet/>
      <dgm:spPr/>
      <dgm:t>
        <a:bodyPr/>
        <a:lstStyle/>
        <a:p>
          <a:endParaRPr lang="en-US"/>
        </a:p>
      </dgm:t>
    </dgm:pt>
    <dgm:pt modelId="{730F1720-9B44-4F34-AF47-1C715F45B1D4}" type="sibTrans" cxnId="{88F42A7F-EE01-49F1-B023-276DD4CB896F}">
      <dgm:prSet/>
      <dgm:spPr/>
      <dgm:t>
        <a:bodyPr/>
        <a:lstStyle/>
        <a:p>
          <a:endParaRPr lang="en-US"/>
        </a:p>
      </dgm:t>
    </dgm:pt>
    <dgm:pt modelId="{326DAFEA-BC01-45D9-92E3-15A90568BAB9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হরিতকি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41DB5-E38F-48EF-844F-12B1BD65D62F}" type="parTrans" cxnId="{D55224F8-64EE-44EC-A719-A2086AC75440}">
      <dgm:prSet/>
      <dgm:spPr/>
      <dgm:t>
        <a:bodyPr/>
        <a:lstStyle/>
        <a:p>
          <a:endParaRPr lang="en-US"/>
        </a:p>
      </dgm:t>
    </dgm:pt>
    <dgm:pt modelId="{0FB513B0-E5AB-4893-83E7-75560419F185}" type="sibTrans" cxnId="{D55224F8-64EE-44EC-A719-A2086AC75440}">
      <dgm:prSet/>
      <dgm:spPr/>
      <dgm:t>
        <a:bodyPr/>
        <a:lstStyle/>
        <a:p>
          <a:endParaRPr lang="en-US"/>
        </a:p>
      </dgm:t>
    </dgm:pt>
    <dgm:pt modelId="{B9EDEAAE-E651-41D5-89FD-D97593801368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B3F6FA-7430-437F-BAE9-05ADE9B5A24D}" type="parTrans" cxnId="{80D9C2BE-AF02-43E1-BF28-85F51425903B}">
      <dgm:prSet/>
      <dgm:spPr/>
      <dgm:t>
        <a:bodyPr/>
        <a:lstStyle/>
        <a:p>
          <a:endParaRPr lang="en-US"/>
        </a:p>
      </dgm:t>
    </dgm:pt>
    <dgm:pt modelId="{F575A4BD-EACB-492D-B0D2-A7CD95B6B380}" type="sibTrans" cxnId="{80D9C2BE-AF02-43E1-BF28-85F51425903B}">
      <dgm:prSet/>
      <dgm:spPr/>
      <dgm:t>
        <a:bodyPr/>
        <a:lstStyle/>
        <a:p>
          <a:endParaRPr lang="en-US"/>
        </a:p>
      </dgm:t>
    </dgm:pt>
    <dgm:pt modelId="{6FF39908-D5FD-4179-846D-8017C7724980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BB8BCF-91C5-4F81-977E-71ABDEC7E6D5}" type="parTrans" cxnId="{D83D9BFA-DE45-42E6-B492-DD4699A04F6C}">
      <dgm:prSet/>
      <dgm:spPr/>
      <dgm:t>
        <a:bodyPr/>
        <a:lstStyle/>
        <a:p>
          <a:endParaRPr lang="en-US"/>
        </a:p>
      </dgm:t>
    </dgm:pt>
    <dgm:pt modelId="{68462846-8AB7-4F54-ACEC-A3550122C423}" type="sibTrans" cxnId="{D83D9BFA-DE45-42E6-B492-DD4699A04F6C}">
      <dgm:prSet/>
      <dgm:spPr/>
      <dgm:t>
        <a:bodyPr/>
        <a:lstStyle/>
        <a:p>
          <a:endParaRPr lang="en-US"/>
        </a:p>
      </dgm:t>
    </dgm:pt>
    <dgm:pt modelId="{BC3A778C-46B2-4803-A385-3D8A8D1D26EB}" type="pres">
      <dgm:prSet presAssocID="{084CF40D-3503-4618-9C16-17385ACCEB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C743367-2828-4D7A-B48E-4F147EC5E032}" type="pres">
      <dgm:prSet presAssocID="{084CF40D-3503-4618-9C16-17385ACCEBED}" presName="pyramid" presStyleLbl="node1" presStyleIdx="0" presStyleCnt="1"/>
      <dgm:spPr/>
    </dgm:pt>
    <dgm:pt modelId="{CB2FC15E-4A85-4DFE-AC25-120095B9DB32}" type="pres">
      <dgm:prSet presAssocID="{084CF40D-3503-4618-9C16-17385ACCEBED}" presName="theList" presStyleCnt="0"/>
      <dgm:spPr/>
    </dgm:pt>
    <dgm:pt modelId="{61314952-82FE-49FF-97EE-784149EB4C3D}" type="pres">
      <dgm:prSet presAssocID="{1A5C888C-8FA5-4632-8DCF-F669A3107C7A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961C2-201E-4333-8547-AAED6873D887}" type="pres">
      <dgm:prSet presAssocID="{1A5C888C-8FA5-4632-8DCF-F669A3107C7A}" presName="aSpace" presStyleCnt="0"/>
      <dgm:spPr/>
    </dgm:pt>
    <dgm:pt modelId="{203B56EF-BF6F-440D-809B-A42D5261E4AC}" type="pres">
      <dgm:prSet presAssocID="{C886D1D3-E525-452F-A546-1807C896C432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A3CC-9C2D-4E5D-A234-352302A54E58}" type="pres">
      <dgm:prSet presAssocID="{C886D1D3-E525-452F-A546-1807C896C432}" presName="aSpace" presStyleCnt="0"/>
      <dgm:spPr/>
    </dgm:pt>
    <dgm:pt modelId="{25B6896F-DD85-4F9A-B68F-7C588478E04A}" type="pres">
      <dgm:prSet presAssocID="{EF22CF2E-B82B-43E4-AA1F-DD2EE0FF9C53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824BD-7FB2-43CB-ACAF-E48290CB0F41}" type="pres">
      <dgm:prSet presAssocID="{EF22CF2E-B82B-43E4-AA1F-DD2EE0FF9C53}" presName="aSpace" presStyleCnt="0"/>
      <dgm:spPr/>
    </dgm:pt>
    <dgm:pt modelId="{6D983F93-18FC-4213-B65B-963FEA78A0A4}" type="pres">
      <dgm:prSet presAssocID="{84707AF9-5EBE-42B6-9708-EACBAAC07E75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7E211-8F8E-4D9D-8AAE-61FB8AF31E14}" type="pres">
      <dgm:prSet presAssocID="{84707AF9-5EBE-42B6-9708-EACBAAC07E75}" presName="aSpace" presStyleCnt="0"/>
      <dgm:spPr/>
    </dgm:pt>
    <dgm:pt modelId="{09C4D41D-4EB5-4016-BD08-0E9E64AB5598}" type="pres">
      <dgm:prSet presAssocID="{8D86287F-9547-48EB-9EF1-42E2F8B8F5A1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A4637-810E-4D12-8689-C135318657A3}" type="pres">
      <dgm:prSet presAssocID="{8D86287F-9547-48EB-9EF1-42E2F8B8F5A1}" presName="aSpace" presStyleCnt="0"/>
      <dgm:spPr/>
    </dgm:pt>
    <dgm:pt modelId="{50B1C462-3D56-4D7C-B386-389CD599E173}" type="pres">
      <dgm:prSet presAssocID="{660BF117-CB05-40BE-8CBA-A903365A76B6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87DC2-6C65-476B-9B59-26BB3348CF4E}" type="pres">
      <dgm:prSet presAssocID="{660BF117-CB05-40BE-8CBA-A903365A76B6}" presName="aSpace" presStyleCnt="0"/>
      <dgm:spPr/>
    </dgm:pt>
    <dgm:pt modelId="{2029F25E-520B-4B6F-8C0E-77B6D9B2A882}" type="pres">
      <dgm:prSet presAssocID="{326DAFEA-BC01-45D9-92E3-15A90568BAB9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5DAC4-B7E1-40FD-9E0F-751C097EA875}" type="pres">
      <dgm:prSet presAssocID="{326DAFEA-BC01-45D9-92E3-15A90568BAB9}" presName="aSpace" presStyleCnt="0"/>
      <dgm:spPr/>
    </dgm:pt>
    <dgm:pt modelId="{9B76CBFD-0B4A-4382-8420-E072397B6912}" type="pres">
      <dgm:prSet presAssocID="{B9EDEAAE-E651-41D5-89FD-D97593801368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89B3F-4787-49A3-90AB-12EFB407871E}" type="pres">
      <dgm:prSet presAssocID="{B9EDEAAE-E651-41D5-89FD-D97593801368}" presName="aSpace" presStyleCnt="0"/>
      <dgm:spPr/>
    </dgm:pt>
    <dgm:pt modelId="{BEB09836-2104-4C0C-9F55-D07A5033F2DB}" type="pres">
      <dgm:prSet presAssocID="{6FF39908-D5FD-4179-846D-8017C7724980}" presName="aNode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3DC3C-514B-4874-829D-8A644920C0CF}" type="pres">
      <dgm:prSet presAssocID="{6FF39908-D5FD-4179-846D-8017C7724980}" presName="aSpace" presStyleCnt="0"/>
      <dgm:spPr/>
    </dgm:pt>
  </dgm:ptLst>
  <dgm:cxnLst>
    <dgm:cxn modelId="{E060A2A3-22A2-4437-B8DE-3053C0A31B76}" srcId="{084CF40D-3503-4618-9C16-17385ACCEBED}" destId="{C886D1D3-E525-452F-A546-1807C896C432}" srcOrd="1" destOrd="0" parTransId="{43D7EBB6-CF6A-473B-A6ED-4FC3B64379BA}" sibTransId="{95EF3FD5-00AE-4077-8117-46CA47CE342C}"/>
    <dgm:cxn modelId="{F48B531A-FED6-4018-87D1-DC4CA3A0E554}" type="presOf" srcId="{B9EDEAAE-E651-41D5-89FD-D97593801368}" destId="{9B76CBFD-0B4A-4382-8420-E072397B6912}" srcOrd="0" destOrd="0" presId="urn:microsoft.com/office/officeart/2005/8/layout/pyramid2"/>
    <dgm:cxn modelId="{6D7E78F7-0ADB-4BC1-B176-1C46C949EEE9}" type="presOf" srcId="{EF22CF2E-B82B-43E4-AA1F-DD2EE0FF9C53}" destId="{25B6896F-DD85-4F9A-B68F-7C588478E04A}" srcOrd="0" destOrd="0" presId="urn:microsoft.com/office/officeart/2005/8/layout/pyramid2"/>
    <dgm:cxn modelId="{6C6C9D0D-7D96-4C0B-AB47-0322D919EB30}" srcId="{084CF40D-3503-4618-9C16-17385ACCEBED}" destId="{EF22CF2E-B82B-43E4-AA1F-DD2EE0FF9C53}" srcOrd="2" destOrd="0" parTransId="{7F2F27E1-75B9-41DD-8375-95DCCECC4C67}" sibTransId="{9F85F8D2-D1E8-45B2-9CF2-689EB94FED5C}"/>
    <dgm:cxn modelId="{80D9C2BE-AF02-43E1-BF28-85F51425903B}" srcId="{084CF40D-3503-4618-9C16-17385ACCEBED}" destId="{B9EDEAAE-E651-41D5-89FD-D97593801368}" srcOrd="7" destOrd="0" parTransId="{4DB3F6FA-7430-437F-BAE9-05ADE9B5A24D}" sibTransId="{F575A4BD-EACB-492D-B0D2-A7CD95B6B380}"/>
    <dgm:cxn modelId="{9216BDB6-6F80-4AE5-AD12-E14A320C434E}" srcId="{084CF40D-3503-4618-9C16-17385ACCEBED}" destId="{1A5C888C-8FA5-4632-8DCF-F669A3107C7A}" srcOrd="0" destOrd="0" parTransId="{34C1D867-FE91-4B75-B61C-153FA5B67824}" sibTransId="{E6DE3E0D-0F89-4F61-8A4A-DC296112FD56}"/>
    <dgm:cxn modelId="{22E0D6B3-C06E-4AED-AB36-2553B7417C0C}" type="presOf" srcId="{326DAFEA-BC01-45D9-92E3-15A90568BAB9}" destId="{2029F25E-520B-4B6F-8C0E-77B6D9B2A882}" srcOrd="0" destOrd="0" presId="urn:microsoft.com/office/officeart/2005/8/layout/pyramid2"/>
    <dgm:cxn modelId="{0E3E6010-17D7-4128-BF74-961ACC61A94C}" type="presOf" srcId="{660BF117-CB05-40BE-8CBA-A903365A76B6}" destId="{50B1C462-3D56-4D7C-B386-389CD599E173}" srcOrd="0" destOrd="0" presId="urn:microsoft.com/office/officeart/2005/8/layout/pyramid2"/>
    <dgm:cxn modelId="{88F42A7F-EE01-49F1-B023-276DD4CB896F}" srcId="{084CF40D-3503-4618-9C16-17385ACCEBED}" destId="{660BF117-CB05-40BE-8CBA-A903365A76B6}" srcOrd="5" destOrd="0" parTransId="{A0BE5D88-E37D-4E7E-B448-1C5E9C012AF7}" sibTransId="{730F1720-9B44-4F34-AF47-1C715F45B1D4}"/>
    <dgm:cxn modelId="{F2958229-91B3-4682-B8A6-726A6865B145}" type="presOf" srcId="{1A5C888C-8FA5-4632-8DCF-F669A3107C7A}" destId="{61314952-82FE-49FF-97EE-784149EB4C3D}" srcOrd="0" destOrd="0" presId="urn:microsoft.com/office/officeart/2005/8/layout/pyramid2"/>
    <dgm:cxn modelId="{F150B7C3-3556-443A-B9C8-92B70979BD25}" type="presOf" srcId="{6FF39908-D5FD-4179-846D-8017C7724980}" destId="{BEB09836-2104-4C0C-9F55-D07A5033F2DB}" srcOrd="0" destOrd="0" presId="urn:microsoft.com/office/officeart/2005/8/layout/pyramid2"/>
    <dgm:cxn modelId="{98454C12-984A-49FB-BBAF-77A475F6F163}" type="presOf" srcId="{084CF40D-3503-4618-9C16-17385ACCEBED}" destId="{BC3A778C-46B2-4803-A385-3D8A8D1D26EB}" srcOrd="0" destOrd="0" presId="urn:microsoft.com/office/officeart/2005/8/layout/pyramid2"/>
    <dgm:cxn modelId="{5AE24683-1359-46CF-B630-EEC14B08DAD2}" type="presOf" srcId="{84707AF9-5EBE-42B6-9708-EACBAAC07E75}" destId="{6D983F93-18FC-4213-B65B-963FEA78A0A4}" srcOrd="0" destOrd="0" presId="urn:microsoft.com/office/officeart/2005/8/layout/pyramid2"/>
    <dgm:cxn modelId="{98FBAD78-8134-4F04-91B4-3EF4E5C5F783}" srcId="{084CF40D-3503-4618-9C16-17385ACCEBED}" destId="{8D86287F-9547-48EB-9EF1-42E2F8B8F5A1}" srcOrd="4" destOrd="0" parTransId="{36B764C1-7F21-4FE2-8A45-A81A88F09697}" sibTransId="{6DE66847-A06C-4702-B984-91DF65DA1477}"/>
    <dgm:cxn modelId="{43D84C36-C0AD-4269-B914-28518A3244FF}" type="presOf" srcId="{8D86287F-9547-48EB-9EF1-42E2F8B8F5A1}" destId="{09C4D41D-4EB5-4016-BD08-0E9E64AB5598}" srcOrd="0" destOrd="0" presId="urn:microsoft.com/office/officeart/2005/8/layout/pyramid2"/>
    <dgm:cxn modelId="{73FCFD96-1C4A-40D8-A888-72B7250B3676}" srcId="{084CF40D-3503-4618-9C16-17385ACCEBED}" destId="{84707AF9-5EBE-42B6-9708-EACBAAC07E75}" srcOrd="3" destOrd="0" parTransId="{A2D21E53-BEB2-4A45-B721-CC90D423EEB3}" sibTransId="{DA89DCFA-4829-4F28-A2AC-BF74637668FC}"/>
    <dgm:cxn modelId="{2D58EB3B-0C1F-4CEA-BFE9-10F137F62BD5}" type="presOf" srcId="{C886D1D3-E525-452F-A546-1807C896C432}" destId="{203B56EF-BF6F-440D-809B-A42D5261E4AC}" srcOrd="0" destOrd="0" presId="urn:microsoft.com/office/officeart/2005/8/layout/pyramid2"/>
    <dgm:cxn modelId="{D55224F8-64EE-44EC-A719-A2086AC75440}" srcId="{084CF40D-3503-4618-9C16-17385ACCEBED}" destId="{326DAFEA-BC01-45D9-92E3-15A90568BAB9}" srcOrd="6" destOrd="0" parTransId="{53041DB5-E38F-48EF-844F-12B1BD65D62F}" sibTransId="{0FB513B0-E5AB-4893-83E7-75560419F185}"/>
    <dgm:cxn modelId="{D83D9BFA-DE45-42E6-B492-DD4699A04F6C}" srcId="{084CF40D-3503-4618-9C16-17385ACCEBED}" destId="{6FF39908-D5FD-4179-846D-8017C7724980}" srcOrd="8" destOrd="0" parTransId="{DCBB8BCF-91C5-4F81-977E-71ABDEC7E6D5}" sibTransId="{68462846-8AB7-4F54-ACEC-A3550122C423}"/>
    <dgm:cxn modelId="{FDB15BD8-412C-4024-B7CC-F782D34C3D7B}" type="presParOf" srcId="{BC3A778C-46B2-4803-A385-3D8A8D1D26EB}" destId="{4C743367-2828-4D7A-B48E-4F147EC5E032}" srcOrd="0" destOrd="0" presId="urn:microsoft.com/office/officeart/2005/8/layout/pyramid2"/>
    <dgm:cxn modelId="{1F9E63A7-6DBD-4A1D-8E13-43874A4D8144}" type="presParOf" srcId="{BC3A778C-46B2-4803-A385-3D8A8D1D26EB}" destId="{CB2FC15E-4A85-4DFE-AC25-120095B9DB32}" srcOrd="1" destOrd="0" presId="urn:microsoft.com/office/officeart/2005/8/layout/pyramid2"/>
    <dgm:cxn modelId="{FA9DE160-E2F6-44A7-8170-0901D8838130}" type="presParOf" srcId="{CB2FC15E-4A85-4DFE-AC25-120095B9DB32}" destId="{61314952-82FE-49FF-97EE-784149EB4C3D}" srcOrd="0" destOrd="0" presId="urn:microsoft.com/office/officeart/2005/8/layout/pyramid2"/>
    <dgm:cxn modelId="{E3C2C814-9B4D-42CA-A138-2B655DABC779}" type="presParOf" srcId="{CB2FC15E-4A85-4DFE-AC25-120095B9DB32}" destId="{B4A961C2-201E-4333-8547-AAED6873D887}" srcOrd="1" destOrd="0" presId="urn:microsoft.com/office/officeart/2005/8/layout/pyramid2"/>
    <dgm:cxn modelId="{81292836-9A66-4EE5-9215-90A63B680C07}" type="presParOf" srcId="{CB2FC15E-4A85-4DFE-AC25-120095B9DB32}" destId="{203B56EF-BF6F-440D-809B-A42D5261E4AC}" srcOrd="2" destOrd="0" presId="urn:microsoft.com/office/officeart/2005/8/layout/pyramid2"/>
    <dgm:cxn modelId="{CAEB84EF-5497-47D4-AD0E-C33DA64E5428}" type="presParOf" srcId="{CB2FC15E-4A85-4DFE-AC25-120095B9DB32}" destId="{72DAA3CC-9C2D-4E5D-A234-352302A54E58}" srcOrd="3" destOrd="0" presId="urn:microsoft.com/office/officeart/2005/8/layout/pyramid2"/>
    <dgm:cxn modelId="{F58672B4-C910-4D25-8C3D-0D800DBEFE96}" type="presParOf" srcId="{CB2FC15E-4A85-4DFE-AC25-120095B9DB32}" destId="{25B6896F-DD85-4F9A-B68F-7C588478E04A}" srcOrd="4" destOrd="0" presId="urn:microsoft.com/office/officeart/2005/8/layout/pyramid2"/>
    <dgm:cxn modelId="{2FD68374-815F-4418-A3C9-C447CC6F9567}" type="presParOf" srcId="{CB2FC15E-4A85-4DFE-AC25-120095B9DB32}" destId="{B44824BD-7FB2-43CB-ACAF-E48290CB0F41}" srcOrd="5" destOrd="0" presId="urn:microsoft.com/office/officeart/2005/8/layout/pyramid2"/>
    <dgm:cxn modelId="{195B5160-B036-491B-A2D8-D53EAFBAA156}" type="presParOf" srcId="{CB2FC15E-4A85-4DFE-AC25-120095B9DB32}" destId="{6D983F93-18FC-4213-B65B-963FEA78A0A4}" srcOrd="6" destOrd="0" presId="urn:microsoft.com/office/officeart/2005/8/layout/pyramid2"/>
    <dgm:cxn modelId="{1488B29B-17B7-4D46-A479-08C77810383B}" type="presParOf" srcId="{CB2FC15E-4A85-4DFE-AC25-120095B9DB32}" destId="{25D7E211-8F8E-4D9D-8AAE-61FB8AF31E14}" srcOrd="7" destOrd="0" presId="urn:microsoft.com/office/officeart/2005/8/layout/pyramid2"/>
    <dgm:cxn modelId="{BAA78007-9631-4CA6-89C0-6113FA19CE94}" type="presParOf" srcId="{CB2FC15E-4A85-4DFE-AC25-120095B9DB32}" destId="{09C4D41D-4EB5-4016-BD08-0E9E64AB5598}" srcOrd="8" destOrd="0" presId="urn:microsoft.com/office/officeart/2005/8/layout/pyramid2"/>
    <dgm:cxn modelId="{D9BC7A87-2CC9-4FE3-9071-B410B122D4B5}" type="presParOf" srcId="{CB2FC15E-4A85-4DFE-AC25-120095B9DB32}" destId="{70AA4637-810E-4D12-8689-C135318657A3}" srcOrd="9" destOrd="0" presId="urn:microsoft.com/office/officeart/2005/8/layout/pyramid2"/>
    <dgm:cxn modelId="{AF66723A-D0BD-487C-879F-9FB33C900F39}" type="presParOf" srcId="{CB2FC15E-4A85-4DFE-AC25-120095B9DB32}" destId="{50B1C462-3D56-4D7C-B386-389CD599E173}" srcOrd="10" destOrd="0" presId="urn:microsoft.com/office/officeart/2005/8/layout/pyramid2"/>
    <dgm:cxn modelId="{2C11616D-0735-4C43-A922-A05A2B064960}" type="presParOf" srcId="{CB2FC15E-4A85-4DFE-AC25-120095B9DB32}" destId="{DEF87DC2-6C65-476B-9B59-26BB3348CF4E}" srcOrd="11" destOrd="0" presId="urn:microsoft.com/office/officeart/2005/8/layout/pyramid2"/>
    <dgm:cxn modelId="{D655A766-AE27-43ED-AAF6-30D3E76BABB4}" type="presParOf" srcId="{CB2FC15E-4A85-4DFE-AC25-120095B9DB32}" destId="{2029F25E-520B-4B6F-8C0E-77B6D9B2A882}" srcOrd="12" destOrd="0" presId="urn:microsoft.com/office/officeart/2005/8/layout/pyramid2"/>
    <dgm:cxn modelId="{AC7ADFC2-453F-42C2-8223-D385B6F7AF84}" type="presParOf" srcId="{CB2FC15E-4A85-4DFE-AC25-120095B9DB32}" destId="{1CB5DAC4-B7E1-40FD-9E0F-751C097EA875}" srcOrd="13" destOrd="0" presId="urn:microsoft.com/office/officeart/2005/8/layout/pyramid2"/>
    <dgm:cxn modelId="{21550862-087A-4527-9D00-518EAA4214B1}" type="presParOf" srcId="{CB2FC15E-4A85-4DFE-AC25-120095B9DB32}" destId="{9B76CBFD-0B4A-4382-8420-E072397B6912}" srcOrd="14" destOrd="0" presId="urn:microsoft.com/office/officeart/2005/8/layout/pyramid2"/>
    <dgm:cxn modelId="{6C7078E6-E3C6-4435-8F15-4FE341188713}" type="presParOf" srcId="{CB2FC15E-4A85-4DFE-AC25-120095B9DB32}" destId="{50C89B3F-4787-49A3-90AB-12EFB407871E}" srcOrd="15" destOrd="0" presId="urn:microsoft.com/office/officeart/2005/8/layout/pyramid2"/>
    <dgm:cxn modelId="{F6DC1D34-F1A8-4099-A0FB-02895BBC9563}" type="presParOf" srcId="{CB2FC15E-4A85-4DFE-AC25-120095B9DB32}" destId="{BEB09836-2104-4C0C-9F55-D07A5033F2DB}" srcOrd="16" destOrd="0" presId="urn:microsoft.com/office/officeart/2005/8/layout/pyramid2"/>
    <dgm:cxn modelId="{46DB792D-DBA1-4A94-A644-708578A0420E}" type="presParOf" srcId="{CB2FC15E-4A85-4DFE-AC25-120095B9DB32}" destId="{4293DC3C-514B-4874-829D-8A644920C0CF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43367-2828-4D7A-B48E-4F147EC5E032}">
      <dsp:nvSpPr>
        <dsp:cNvPr id="0" name=""/>
        <dsp:cNvSpPr/>
      </dsp:nvSpPr>
      <dsp:spPr>
        <a:xfrm>
          <a:off x="547470" y="0"/>
          <a:ext cx="5607703" cy="56077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14952-82FE-49FF-97EE-784149EB4C3D}">
      <dsp:nvSpPr>
        <dsp:cNvPr id="0" name=""/>
        <dsp:cNvSpPr/>
      </dsp:nvSpPr>
      <dsp:spPr>
        <a:xfrm>
          <a:off x="3351322" y="561009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582636"/>
        <a:ext cx="3601752" cy="399776"/>
      </dsp:txXfrm>
    </dsp:sp>
    <dsp:sp modelId="{203B56EF-BF6F-440D-809B-A42D5261E4AC}">
      <dsp:nvSpPr>
        <dsp:cNvPr id="0" name=""/>
        <dsp:cNvSpPr/>
      </dsp:nvSpPr>
      <dsp:spPr>
        <a:xfrm>
          <a:off x="3351322" y="1059419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গজারী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1081046"/>
        <a:ext cx="3601752" cy="399776"/>
      </dsp:txXfrm>
    </dsp:sp>
    <dsp:sp modelId="{25B6896F-DD85-4F9A-B68F-7C588478E04A}">
      <dsp:nvSpPr>
        <dsp:cNvPr id="0" name=""/>
        <dsp:cNvSpPr/>
      </dsp:nvSpPr>
      <dsp:spPr>
        <a:xfrm>
          <a:off x="3351322" y="1557828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কড়াই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1579455"/>
        <a:ext cx="3601752" cy="399776"/>
      </dsp:txXfrm>
    </dsp:sp>
    <dsp:sp modelId="{6D983F93-18FC-4213-B65B-963FEA78A0A4}">
      <dsp:nvSpPr>
        <dsp:cNvPr id="0" name=""/>
        <dsp:cNvSpPr/>
      </dsp:nvSpPr>
      <dsp:spPr>
        <a:xfrm>
          <a:off x="3351322" y="2056237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বহেরা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2077864"/>
        <a:ext cx="3601752" cy="399776"/>
      </dsp:txXfrm>
    </dsp:sp>
    <dsp:sp modelId="{09C4D41D-4EB5-4016-BD08-0E9E64AB5598}">
      <dsp:nvSpPr>
        <dsp:cNvPr id="0" name=""/>
        <dsp:cNvSpPr/>
      </dsp:nvSpPr>
      <dsp:spPr>
        <a:xfrm>
          <a:off x="3351322" y="2554646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হিজন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2576273"/>
        <a:ext cx="3601752" cy="399776"/>
      </dsp:txXfrm>
    </dsp:sp>
    <dsp:sp modelId="{50B1C462-3D56-4D7C-B386-389CD599E173}">
      <dsp:nvSpPr>
        <dsp:cNvPr id="0" name=""/>
        <dsp:cNvSpPr/>
      </dsp:nvSpPr>
      <dsp:spPr>
        <a:xfrm>
          <a:off x="3351322" y="3053056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শিরিষ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3074683"/>
        <a:ext cx="3601752" cy="399776"/>
      </dsp:txXfrm>
    </dsp:sp>
    <dsp:sp modelId="{2029F25E-520B-4B6F-8C0E-77B6D9B2A882}">
      <dsp:nvSpPr>
        <dsp:cNvPr id="0" name=""/>
        <dsp:cNvSpPr/>
      </dsp:nvSpPr>
      <dsp:spPr>
        <a:xfrm>
          <a:off x="3351322" y="3551465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হরিতকি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3573092"/>
        <a:ext cx="3601752" cy="399776"/>
      </dsp:txXfrm>
    </dsp:sp>
    <dsp:sp modelId="{9B76CBFD-0B4A-4382-8420-E072397B6912}">
      <dsp:nvSpPr>
        <dsp:cNvPr id="0" name=""/>
        <dsp:cNvSpPr/>
      </dsp:nvSpPr>
      <dsp:spPr>
        <a:xfrm>
          <a:off x="3351322" y="4049874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কাঁঠাল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4071501"/>
        <a:ext cx="3601752" cy="399776"/>
      </dsp:txXfrm>
    </dsp:sp>
    <dsp:sp modelId="{BEB09836-2104-4C0C-9F55-D07A5033F2DB}">
      <dsp:nvSpPr>
        <dsp:cNvPr id="0" name=""/>
        <dsp:cNvSpPr/>
      </dsp:nvSpPr>
      <dsp:spPr>
        <a:xfrm>
          <a:off x="3351322" y="4548283"/>
          <a:ext cx="3645006" cy="443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2949" y="4569910"/>
        <a:ext cx="3601752" cy="399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9F2BE-7156-4E13-B2E1-F8599A68BC8D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5F4E-0F5A-4B53-8486-3309FBE399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1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DC73DB-6705-4E55-B518-47573596552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287FC-E0DF-41DD-AFDD-3FD89196AD80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3EC9E-63CB-4BD2-ABC2-ABD491AA6A62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929C2-2F03-4834-B7E8-9569974286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30B18-1A88-47BE-8CF3-2860CF188E94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423FC7-F54F-469F-8AD5-7BF4AC6CC16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B25A4-464F-4E76-BE58-D3C8581E77A0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39F68-D624-4183-BF3C-AE4A0F048644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0F20B-2708-4715-834A-01EE12B5EB77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5A537-376E-4D0B-B03B-27875B472601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35F339-2748-4F2A-AB99-72B4B9221154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hlinkClick r:id="" action="ppaction://hlinkshowjump?jump=firstslide" highlightClick="1"/>
          </p:cNvPr>
          <p:cNvSpPr txBox="1"/>
          <p:nvPr userDrawn="1"/>
        </p:nvSpPr>
        <p:spPr>
          <a:xfrm>
            <a:off x="381000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hlinkClick r:id="" action="ppaction://hlinkshowjump?jump=previousslide" highlightClick="1"/>
          </p:cNvPr>
          <p:cNvSpPr txBox="1"/>
          <p:nvPr userDrawn="1"/>
        </p:nvSpPr>
        <p:spPr>
          <a:xfrm>
            <a:off x="1600200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hlinkClick r:id="" action="ppaction://hlinkshowjump?jump=nextslide" highlightClick="1"/>
          </p:cNvPr>
          <p:cNvSpPr txBox="1"/>
          <p:nvPr userDrawn="1"/>
        </p:nvSpPr>
        <p:spPr>
          <a:xfrm>
            <a:off x="2732690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hlinkClick r:id="rId14" action="ppaction://hlinksldjump" highlightClick="1"/>
          </p:cNvPr>
          <p:cNvSpPr txBox="1"/>
          <p:nvPr userDrawn="1"/>
        </p:nvSpPr>
        <p:spPr>
          <a:xfrm>
            <a:off x="3886200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hlinkClick r:id="" action="ppaction://hlinkshowjump?jump=lastslide" highlightClick="1"/>
          </p:cNvPr>
          <p:cNvSpPr txBox="1"/>
          <p:nvPr userDrawn="1"/>
        </p:nvSpPr>
        <p:spPr>
          <a:xfrm>
            <a:off x="5005223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hlinkClick r:id="" action="ppaction://hlinkshowjump?jump=endshow" highlightClick="1"/>
          </p:cNvPr>
          <p:cNvSpPr txBox="1"/>
          <p:nvPr userDrawn="1"/>
        </p:nvSpPr>
        <p:spPr>
          <a:xfrm>
            <a:off x="6172200" y="348734"/>
            <a:ext cx="1066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 করুন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15" action="ppaction://hlinksldjump" highlightClick="1"/>
          </p:cNvPr>
          <p:cNvSpPr txBox="1"/>
          <p:nvPr userDrawn="1"/>
        </p:nvSpPr>
        <p:spPr>
          <a:xfrm>
            <a:off x="7396655" y="348734"/>
            <a:ext cx="16002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আমার</a:t>
            </a:r>
            <a:r>
              <a:rPr lang="bn-BD" baseline="0" dirty="0" smtClean="0"/>
              <a:t> পরিচয়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93" t="10410" b="-521"/>
          <a:stretch/>
        </p:blipFill>
        <p:spPr>
          <a:xfrm>
            <a:off x="1613337" y="2819400"/>
            <a:ext cx="2349063" cy="318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52400" y="1066800"/>
            <a:ext cx="5257800" cy="1905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Light" pitchFamily="2" charset="0"/>
                <a:cs typeface="NikoshLight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81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পাতা ঝরা বনভূমি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940701"/>
            <a:ext cx="8387847" cy="57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03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 বা গরান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920719"/>
            <a:ext cx="8575401" cy="593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77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20" y="649180"/>
            <a:ext cx="8780980" cy="55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49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1066800"/>
            <a:ext cx="839690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34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82102"/>
            <a:ext cx="8440758" cy="46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74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538" y="31242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বনাঞ্চল সমূহের বৃক্ষরাজীর তালিকা তৈরী কর: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মিল করে নাও-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38" y="381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3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7-Point Star 2"/>
          <p:cNvSpPr/>
          <p:nvPr/>
        </p:nvSpPr>
        <p:spPr>
          <a:xfrm>
            <a:off x="3124200" y="2743200"/>
            <a:ext cx="2819400" cy="182880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পত্রপতনশীল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5400" y="45720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3915102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2727434"/>
            <a:ext cx="838200" cy="3967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3900" y="1752600"/>
            <a:ext cx="0" cy="9748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1745" y="2514600"/>
            <a:ext cx="767255" cy="5636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166445" y="3886199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579884"/>
            <a:ext cx="647700" cy="7541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71925" y="1283732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চাপালিশ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672866">
            <a:off x="6296025" y="2099102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597470" y="3498028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তেলসুর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7992083">
            <a:off x="5443746" y="5284143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মেহগনি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122708">
            <a:off x="2582826" y="5293925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জারুল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404626" y="3540488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780001">
            <a:off x="1895046" y="1937587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7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437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পাতাঝরা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97125691"/>
              </p:ext>
            </p:extLst>
          </p:nvPr>
        </p:nvGraphicFramePr>
        <p:xfrm>
          <a:off x="1295400" y="914399"/>
          <a:ext cx="7543800" cy="560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387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7-Point Star 2"/>
          <p:cNvSpPr/>
          <p:nvPr/>
        </p:nvSpPr>
        <p:spPr>
          <a:xfrm>
            <a:off x="3124200" y="2743200"/>
            <a:ext cx="2819400" cy="1828800"/>
          </a:xfrm>
          <a:prstGeom prst="star7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ম্যানগ্রোভ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5400" y="45720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3915102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2727434"/>
            <a:ext cx="838200" cy="3967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3900" y="1752600"/>
            <a:ext cx="0" cy="9748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661745" y="2514600"/>
            <a:ext cx="767255" cy="5636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166445" y="3886199"/>
            <a:ext cx="990600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4579884"/>
            <a:ext cx="647700" cy="7541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71925" y="1283732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672866">
            <a:off x="6296025" y="2099102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গেওয়া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6597470" y="3498028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7992083">
            <a:off x="5443746" y="5284143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ধুন্দল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122708">
            <a:off x="2582826" y="5293925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কেওয়া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404626" y="3540488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780001">
            <a:off x="1895046" y="1937587"/>
            <a:ext cx="112395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61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9C2-2F03-4834-B7E8-9569974286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</a:rPr>
              <a:t>মানচিত্রে বাংলাদেশের বনভূমির অবস্থান দেখি-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4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8382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Light" pitchFamily="2" charset="0"/>
                <a:cs typeface="NikoshLight" pitchFamily="2" charset="0"/>
              </a:rPr>
              <a:t>পরিচিতি:</a:t>
            </a:r>
            <a:endParaRPr lang="en-US" sz="60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7195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মিজানুর রহমান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ইনডেক্স নং – ২০১৫৮৯০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সহকারী শিক্ষক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ঝিকটিয়া ইছহাক মজুমদার আদর্শ বালিকা উচ্চ বিদ্যালয়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মন্তলী, নাঙ্গলকোট, কুমিল্লা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মোবাইল: ০১৮১৪৩৬৬১২৪</a:t>
            </a:r>
          </a:p>
          <a:p>
            <a:pPr algn="r"/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ই-মেইল: </a:t>
            </a:r>
            <a:r>
              <a:rPr lang="en-US" sz="4000" dirty="0" smtClean="0">
                <a:latin typeface="NikoshLight" pitchFamily="2" charset="0"/>
                <a:cs typeface="NikoshLight" pitchFamily="2" charset="0"/>
              </a:rPr>
              <a:t>mijan41@yahoo.com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51000"/>
            <a:ext cx="1524000" cy="193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8930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24641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9512" y="1219200"/>
            <a:ext cx="3276600" cy="1600200"/>
          </a:xfrm>
        </p:spPr>
        <p:txBody>
          <a:bodyPr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 ভাওয়াল ও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 অঞ্চলের পত্রঝরা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বনভুমি   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1628" y="3490963"/>
            <a:ext cx="34299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অঞ্চলের  চিরহরিৎ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বনভুমি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4445" y="5558978"/>
            <a:ext cx="223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স্স্রোতজ বনভুমি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2362200"/>
            <a:ext cx="430473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36518" y="4168071"/>
            <a:ext cx="430473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8738" y="5737065"/>
            <a:ext cx="430473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94539" y="1600200"/>
            <a:ext cx="1358462" cy="4365465"/>
          </a:xfrm>
          <a:custGeom>
            <a:avLst/>
            <a:gdLst>
              <a:gd name="connsiteX0" fmla="*/ 457200 w 1592317"/>
              <a:gd name="connsiteY0" fmla="*/ 1765738 h 5533696"/>
              <a:gd name="connsiteX1" fmla="*/ 378372 w 1592317"/>
              <a:gd name="connsiteY1" fmla="*/ 1718441 h 5533696"/>
              <a:gd name="connsiteX2" fmla="*/ 331076 w 1592317"/>
              <a:gd name="connsiteY2" fmla="*/ 1608083 h 5533696"/>
              <a:gd name="connsiteX3" fmla="*/ 362607 w 1592317"/>
              <a:gd name="connsiteY3" fmla="*/ 1324303 h 5533696"/>
              <a:gd name="connsiteX4" fmla="*/ 394138 w 1592317"/>
              <a:gd name="connsiteY4" fmla="*/ 1277007 h 5533696"/>
              <a:gd name="connsiteX5" fmla="*/ 425669 w 1592317"/>
              <a:gd name="connsiteY5" fmla="*/ 1182414 h 5533696"/>
              <a:gd name="connsiteX6" fmla="*/ 472965 w 1592317"/>
              <a:gd name="connsiteY6" fmla="*/ 1072055 h 5533696"/>
              <a:gd name="connsiteX7" fmla="*/ 362607 w 1592317"/>
              <a:gd name="connsiteY7" fmla="*/ 1040524 h 5533696"/>
              <a:gd name="connsiteX8" fmla="*/ 220717 w 1592317"/>
              <a:gd name="connsiteY8" fmla="*/ 1024758 h 5533696"/>
              <a:gd name="connsiteX9" fmla="*/ 189186 w 1592317"/>
              <a:gd name="connsiteY9" fmla="*/ 977462 h 5533696"/>
              <a:gd name="connsiteX10" fmla="*/ 141890 w 1592317"/>
              <a:gd name="connsiteY10" fmla="*/ 930165 h 5533696"/>
              <a:gd name="connsiteX11" fmla="*/ 126124 w 1592317"/>
              <a:gd name="connsiteY11" fmla="*/ 867103 h 5533696"/>
              <a:gd name="connsiteX12" fmla="*/ 63062 w 1592317"/>
              <a:gd name="connsiteY12" fmla="*/ 709448 h 5533696"/>
              <a:gd name="connsiteX13" fmla="*/ 63062 w 1592317"/>
              <a:gd name="connsiteY13" fmla="*/ 331076 h 5533696"/>
              <a:gd name="connsiteX14" fmla="*/ 78828 w 1592317"/>
              <a:gd name="connsiteY14" fmla="*/ 283779 h 5533696"/>
              <a:gd name="connsiteX15" fmla="*/ 110359 w 1592317"/>
              <a:gd name="connsiteY15" fmla="*/ 173421 h 5533696"/>
              <a:gd name="connsiteX16" fmla="*/ 157655 w 1592317"/>
              <a:gd name="connsiteY16" fmla="*/ 126124 h 5533696"/>
              <a:gd name="connsiteX17" fmla="*/ 173421 w 1592317"/>
              <a:gd name="connsiteY17" fmla="*/ 78827 h 5533696"/>
              <a:gd name="connsiteX18" fmla="*/ 378372 w 1592317"/>
              <a:gd name="connsiteY18" fmla="*/ 0 h 5533696"/>
              <a:gd name="connsiteX19" fmla="*/ 472965 w 1592317"/>
              <a:gd name="connsiteY19" fmla="*/ 15765 h 5533696"/>
              <a:gd name="connsiteX20" fmla="*/ 520262 w 1592317"/>
              <a:gd name="connsiteY20" fmla="*/ 31531 h 5533696"/>
              <a:gd name="connsiteX21" fmla="*/ 583324 w 1592317"/>
              <a:gd name="connsiteY21" fmla="*/ 47296 h 5533696"/>
              <a:gd name="connsiteX22" fmla="*/ 677917 w 1592317"/>
              <a:gd name="connsiteY22" fmla="*/ 78827 h 5533696"/>
              <a:gd name="connsiteX23" fmla="*/ 725214 w 1592317"/>
              <a:gd name="connsiteY23" fmla="*/ 110358 h 5533696"/>
              <a:gd name="connsiteX24" fmla="*/ 772510 w 1592317"/>
              <a:gd name="connsiteY24" fmla="*/ 78827 h 5533696"/>
              <a:gd name="connsiteX25" fmla="*/ 867103 w 1592317"/>
              <a:gd name="connsiteY25" fmla="*/ 0 h 5533696"/>
              <a:gd name="connsiteX26" fmla="*/ 945931 w 1592317"/>
              <a:gd name="connsiteY26" fmla="*/ 31531 h 5533696"/>
              <a:gd name="connsiteX27" fmla="*/ 1040524 w 1592317"/>
              <a:gd name="connsiteY27" fmla="*/ 126124 h 5533696"/>
              <a:gd name="connsiteX28" fmla="*/ 1072055 w 1592317"/>
              <a:gd name="connsiteY28" fmla="*/ 173421 h 5533696"/>
              <a:gd name="connsiteX29" fmla="*/ 1166648 w 1592317"/>
              <a:gd name="connsiteY29" fmla="*/ 236483 h 5533696"/>
              <a:gd name="connsiteX30" fmla="*/ 1213945 w 1592317"/>
              <a:gd name="connsiteY30" fmla="*/ 268014 h 5533696"/>
              <a:gd name="connsiteX31" fmla="*/ 1292772 w 1592317"/>
              <a:gd name="connsiteY31" fmla="*/ 362607 h 5533696"/>
              <a:gd name="connsiteX32" fmla="*/ 1371600 w 1592317"/>
              <a:gd name="connsiteY32" fmla="*/ 457200 h 5533696"/>
              <a:gd name="connsiteX33" fmla="*/ 1371600 w 1592317"/>
              <a:gd name="connsiteY33" fmla="*/ 567558 h 5533696"/>
              <a:gd name="connsiteX34" fmla="*/ 1340069 w 1592317"/>
              <a:gd name="connsiteY34" fmla="*/ 599090 h 5533696"/>
              <a:gd name="connsiteX35" fmla="*/ 1308538 w 1592317"/>
              <a:gd name="connsiteY35" fmla="*/ 646386 h 5533696"/>
              <a:gd name="connsiteX36" fmla="*/ 1245476 w 1592317"/>
              <a:gd name="connsiteY36" fmla="*/ 662152 h 5533696"/>
              <a:gd name="connsiteX37" fmla="*/ 1150883 w 1592317"/>
              <a:gd name="connsiteY37" fmla="*/ 693683 h 5533696"/>
              <a:gd name="connsiteX38" fmla="*/ 1166648 w 1592317"/>
              <a:gd name="connsiteY38" fmla="*/ 756745 h 5533696"/>
              <a:gd name="connsiteX39" fmla="*/ 1213945 w 1592317"/>
              <a:gd name="connsiteY39" fmla="*/ 804041 h 5533696"/>
              <a:gd name="connsiteX40" fmla="*/ 1292772 w 1592317"/>
              <a:gd name="connsiteY40" fmla="*/ 914400 h 5533696"/>
              <a:gd name="connsiteX41" fmla="*/ 1387365 w 1592317"/>
              <a:gd name="connsiteY41" fmla="*/ 977462 h 5533696"/>
              <a:gd name="connsiteX42" fmla="*/ 1371600 w 1592317"/>
              <a:gd name="connsiteY42" fmla="*/ 1056290 h 5533696"/>
              <a:gd name="connsiteX43" fmla="*/ 1324303 w 1592317"/>
              <a:gd name="connsiteY43" fmla="*/ 1072055 h 5533696"/>
              <a:gd name="connsiteX44" fmla="*/ 1135117 w 1592317"/>
              <a:gd name="connsiteY44" fmla="*/ 1087821 h 5533696"/>
              <a:gd name="connsiteX45" fmla="*/ 1103586 w 1592317"/>
              <a:gd name="connsiteY45" fmla="*/ 1261241 h 5533696"/>
              <a:gd name="connsiteX46" fmla="*/ 1087821 w 1592317"/>
              <a:gd name="connsiteY46" fmla="*/ 1308538 h 5533696"/>
              <a:gd name="connsiteX47" fmla="*/ 993228 w 1592317"/>
              <a:gd name="connsiteY47" fmla="*/ 1355834 h 5533696"/>
              <a:gd name="connsiteX48" fmla="*/ 945931 w 1592317"/>
              <a:gd name="connsiteY48" fmla="*/ 1434662 h 5533696"/>
              <a:gd name="connsiteX49" fmla="*/ 898634 w 1592317"/>
              <a:gd name="connsiteY49" fmla="*/ 1481958 h 5533696"/>
              <a:gd name="connsiteX50" fmla="*/ 867103 w 1592317"/>
              <a:gd name="connsiteY50" fmla="*/ 1529255 h 5533696"/>
              <a:gd name="connsiteX51" fmla="*/ 851338 w 1592317"/>
              <a:gd name="connsiteY51" fmla="*/ 1576552 h 5533696"/>
              <a:gd name="connsiteX52" fmla="*/ 804041 w 1592317"/>
              <a:gd name="connsiteY52" fmla="*/ 1671145 h 5533696"/>
              <a:gd name="connsiteX53" fmla="*/ 740979 w 1592317"/>
              <a:gd name="connsiteY53" fmla="*/ 1860331 h 5533696"/>
              <a:gd name="connsiteX54" fmla="*/ 693683 w 1592317"/>
              <a:gd name="connsiteY54" fmla="*/ 1844565 h 5533696"/>
              <a:gd name="connsiteX55" fmla="*/ 599090 w 1592317"/>
              <a:gd name="connsiteY55" fmla="*/ 1781503 h 5533696"/>
              <a:gd name="connsiteX56" fmla="*/ 504496 w 1592317"/>
              <a:gd name="connsiteY56" fmla="*/ 1813034 h 5533696"/>
              <a:gd name="connsiteX57" fmla="*/ 425669 w 1592317"/>
              <a:gd name="connsiteY57" fmla="*/ 1907627 h 5533696"/>
              <a:gd name="connsiteX58" fmla="*/ 409903 w 1592317"/>
              <a:gd name="connsiteY58" fmla="*/ 1954924 h 5533696"/>
              <a:gd name="connsiteX59" fmla="*/ 268014 w 1592317"/>
              <a:gd name="connsiteY59" fmla="*/ 2033752 h 5533696"/>
              <a:gd name="connsiteX60" fmla="*/ 173421 w 1592317"/>
              <a:gd name="connsiteY60" fmla="*/ 2049517 h 5533696"/>
              <a:gd name="connsiteX61" fmla="*/ 126124 w 1592317"/>
              <a:gd name="connsiteY61" fmla="*/ 2096814 h 5533696"/>
              <a:gd name="connsiteX62" fmla="*/ 94593 w 1592317"/>
              <a:gd name="connsiteY62" fmla="*/ 2333296 h 5533696"/>
              <a:gd name="connsiteX63" fmla="*/ 47296 w 1592317"/>
              <a:gd name="connsiteY63" fmla="*/ 2475186 h 5533696"/>
              <a:gd name="connsiteX64" fmla="*/ 31531 w 1592317"/>
              <a:gd name="connsiteY64" fmla="*/ 2522483 h 5533696"/>
              <a:gd name="connsiteX65" fmla="*/ 47296 w 1592317"/>
              <a:gd name="connsiteY65" fmla="*/ 2617076 h 5533696"/>
              <a:gd name="connsiteX66" fmla="*/ 78828 w 1592317"/>
              <a:gd name="connsiteY66" fmla="*/ 2743200 h 5533696"/>
              <a:gd name="connsiteX67" fmla="*/ 110359 w 1592317"/>
              <a:gd name="connsiteY67" fmla="*/ 2790496 h 5533696"/>
              <a:gd name="connsiteX68" fmla="*/ 141890 w 1592317"/>
              <a:gd name="connsiteY68" fmla="*/ 2916621 h 5533696"/>
              <a:gd name="connsiteX69" fmla="*/ 173421 w 1592317"/>
              <a:gd name="connsiteY69" fmla="*/ 3011214 h 5533696"/>
              <a:gd name="connsiteX70" fmla="*/ 189186 w 1592317"/>
              <a:gd name="connsiteY70" fmla="*/ 3137338 h 5533696"/>
              <a:gd name="connsiteX71" fmla="*/ 204952 w 1592317"/>
              <a:gd name="connsiteY71" fmla="*/ 3090041 h 5533696"/>
              <a:gd name="connsiteX72" fmla="*/ 299545 w 1592317"/>
              <a:gd name="connsiteY72" fmla="*/ 3121572 h 5533696"/>
              <a:gd name="connsiteX73" fmla="*/ 315310 w 1592317"/>
              <a:gd name="connsiteY73" fmla="*/ 3184634 h 5533696"/>
              <a:gd name="connsiteX74" fmla="*/ 331076 w 1592317"/>
              <a:gd name="connsiteY74" fmla="*/ 3231931 h 5533696"/>
              <a:gd name="connsiteX75" fmla="*/ 362607 w 1592317"/>
              <a:gd name="connsiteY75" fmla="*/ 3468414 h 5533696"/>
              <a:gd name="connsiteX76" fmla="*/ 378372 w 1592317"/>
              <a:gd name="connsiteY76" fmla="*/ 3531476 h 5533696"/>
              <a:gd name="connsiteX77" fmla="*/ 409903 w 1592317"/>
              <a:gd name="connsiteY77" fmla="*/ 3578772 h 5533696"/>
              <a:gd name="connsiteX78" fmla="*/ 457200 w 1592317"/>
              <a:gd name="connsiteY78" fmla="*/ 3452648 h 5533696"/>
              <a:gd name="connsiteX79" fmla="*/ 488731 w 1592317"/>
              <a:gd name="connsiteY79" fmla="*/ 3358055 h 5533696"/>
              <a:gd name="connsiteX80" fmla="*/ 536028 w 1592317"/>
              <a:gd name="connsiteY80" fmla="*/ 3342290 h 5533696"/>
              <a:gd name="connsiteX81" fmla="*/ 504496 w 1592317"/>
              <a:gd name="connsiteY81" fmla="*/ 3153103 h 5533696"/>
              <a:gd name="connsiteX82" fmla="*/ 472965 w 1592317"/>
              <a:gd name="connsiteY82" fmla="*/ 3058510 h 5533696"/>
              <a:gd name="connsiteX83" fmla="*/ 488731 w 1592317"/>
              <a:gd name="connsiteY83" fmla="*/ 2979683 h 5533696"/>
              <a:gd name="connsiteX84" fmla="*/ 567559 w 1592317"/>
              <a:gd name="connsiteY84" fmla="*/ 2963917 h 5533696"/>
              <a:gd name="connsiteX85" fmla="*/ 614855 w 1592317"/>
              <a:gd name="connsiteY85" fmla="*/ 2948152 h 5533696"/>
              <a:gd name="connsiteX86" fmla="*/ 630621 w 1592317"/>
              <a:gd name="connsiteY86" fmla="*/ 2885090 h 5533696"/>
              <a:gd name="connsiteX87" fmla="*/ 662152 w 1592317"/>
              <a:gd name="connsiteY87" fmla="*/ 2853558 h 5533696"/>
              <a:gd name="connsiteX88" fmla="*/ 693683 w 1592317"/>
              <a:gd name="connsiteY88" fmla="*/ 2806262 h 5533696"/>
              <a:gd name="connsiteX89" fmla="*/ 725214 w 1592317"/>
              <a:gd name="connsiteY89" fmla="*/ 2680138 h 5533696"/>
              <a:gd name="connsiteX90" fmla="*/ 677917 w 1592317"/>
              <a:gd name="connsiteY90" fmla="*/ 2506717 h 5533696"/>
              <a:gd name="connsiteX91" fmla="*/ 662152 w 1592317"/>
              <a:gd name="connsiteY91" fmla="*/ 2459421 h 5533696"/>
              <a:gd name="connsiteX92" fmla="*/ 646386 w 1592317"/>
              <a:gd name="connsiteY92" fmla="*/ 2412124 h 5533696"/>
              <a:gd name="connsiteX93" fmla="*/ 804041 w 1592317"/>
              <a:gd name="connsiteY93" fmla="*/ 2396358 h 5533696"/>
              <a:gd name="connsiteX94" fmla="*/ 835572 w 1592317"/>
              <a:gd name="connsiteY94" fmla="*/ 2459421 h 5533696"/>
              <a:gd name="connsiteX95" fmla="*/ 882869 w 1592317"/>
              <a:gd name="connsiteY95" fmla="*/ 2427890 h 5533696"/>
              <a:gd name="connsiteX96" fmla="*/ 961696 w 1592317"/>
              <a:gd name="connsiteY96" fmla="*/ 2364827 h 5533696"/>
              <a:gd name="connsiteX97" fmla="*/ 1008993 w 1592317"/>
              <a:gd name="connsiteY97" fmla="*/ 2349062 h 5533696"/>
              <a:gd name="connsiteX98" fmla="*/ 993228 w 1592317"/>
              <a:gd name="connsiteY98" fmla="*/ 2490952 h 5533696"/>
              <a:gd name="connsiteX99" fmla="*/ 1008993 w 1592317"/>
              <a:gd name="connsiteY99" fmla="*/ 2443655 h 5533696"/>
              <a:gd name="connsiteX100" fmla="*/ 1056290 w 1592317"/>
              <a:gd name="connsiteY100" fmla="*/ 2412124 h 5533696"/>
              <a:gd name="connsiteX101" fmla="*/ 1119352 w 1592317"/>
              <a:gd name="connsiteY101" fmla="*/ 2427890 h 5533696"/>
              <a:gd name="connsiteX102" fmla="*/ 1135117 w 1592317"/>
              <a:gd name="connsiteY102" fmla="*/ 2475186 h 5533696"/>
              <a:gd name="connsiteX103" fmla="*/ 1166648 w 1592317"/>
              <a:gd name="connsiteY103" fmla="*/ 2522483 h 5533696"/>
              <a:gd name="connsiteX104" fmla="*/ 1150883 w 1592317"/>
              <a:gd name="connsiteY104" fmla="*/ 2758965 h 5533696"/>
              <a:gd name="connsiteX105" fmla="*/ 1135117 w 1592317"/>
              <a:gd name="connsiteY105" fmla="*/ 2806262 h 5533696"/>
              <a:gd name="connsiteX106" fmla="*/ 1150883 w 1592317"/>
              <a:gd name="connsiteY106" fmla="*/ 2916621 h 5533696"/>
              <a:gd name="connsiteX107" fmla="*/ 1213945 w 1592317"/>
              <a:gd name="connsiteY107" fmla="*/ 3011214 h 5533696"/>
              <a:gd name="connsiteX108" fmla="*/ 1277007 w 1592317"/>
              <a:gd name="connsiteY108" fmla="*/ 3121572 h 5533696"/>
              <a:gd name="connsiteX109" fmla="*/ 1292772 w 1592317"/>
              <a:gd name="connsiteY109" fmla="*/ 3184634 h 5533696"/>
              <a:gd name="connsiteX110" fmla="*/ 1308538 w 1592317"/>
              <a:gd name="connsiteY110" fmla="*/ 3231931 h 5533696"/>
              <a:gd name="connsiteX111" fmla="*/ 1277007 w 1592317"/>
              <a:gd name="connsiteY111" fmla="*/ 3389586 h 5533696"/>
              <a:gd name="connsiteX112" fmla="*/ 1245476 w 1592317"/>
              <a:gd name="connsiteY112" fmla="*/ 3436883 h 5533696"/>
              <a:gd name="connsiteX113" fmla="*/ 1261241 w 1592317"/>
              <a:gd name="connsiteY113" fmla="*/ 3499945 h 5533696"/>
              <a:gd name="connsiteX114" fmla="*/ 1355834 w 1592317"/>
              <a:gd name="connsiteY114" fmla="*/ 3578772 h 5533696"/>
              <a:gd name="connsiteX115" fmla="*/ 1450428 w 1592317"/>
              <a:gd name="connsiteY115" fmla="*/ 3657600 h 5533696"/>
              <a:gd name="connsiteX116" fmla="*/ 1450428 w 1592317"/>
              <a:gd name="connsiteY116" fmla="*/ 3783724 h 5533696"/>
              <a:gd name="connsiteX117" fmla="*/ 1418896 w 1592317"/>
              <a:gd name="connsiteY117" fmla="*/ 4004441 h 5533696"/>
              <a:gd name="connsiteX118" fmla="*/ 1434662 w 1592317"/>
              <a:gd name="connsiteY118" fmla="*/ 4130565 h 5533696"/>
              <a:gd name="connsiteX119" fmla="*/ 1513490 w 1592317"/>
              <a:gd name="connsiteY119" fmla="*/ 4225158 h 5533696"/>
              <a:gd name="connsiteX120" fmla="*/ 1545021 w 1592317"/>
              <a:gd name="connsiteY120" fmla="*/ 4319752 h 5533696"/>
              <a:gd name="connsiteX121" fmla="*/ 1529255 w 1592317"/>
              <a:gd name="connsiteY121" fmla="*/ 4524703 h 5533696"/>
              <a:gd name="connsiteX122" fmla="*/ 1497724 w 1592317"/>
              <a:gd name="connsiteY122" fmla="*/ 4776952 h 5533696"/>
              <a:gd name="connsiteX123" fmla="*/ 1513490 w 1592317"/>
              <a:gd name="connsiteY123" fmla="*/ 4997669 h 5533696"/>
              <a:gd name="connsiteX124" fmla="*/ 1545021 w 1592317"/>
              <a:gd name="connsiteY124" fmla="*/ 5044965 h 5533696"/>
              <a:gd name="connsiteX125" fmla="*/ 1576552 w 1592317"/>
              <a:gd name="connsiteY125" fmla="*/ 5139558 h 5533696"/>
              <a:gd name="connsiteX126" fmla="*/ 1592317 w 1592317"/>
              <a:gd name="connsiteY126" fmla="*/ 5186855 h 5533696"/>
              <a:gd name="connsiteX127" fmla="*/ 1560786 w 1592317"/>
              <a:gd name="connsiteY127" fmla="*/ 5407572 h 5533696"/>
              <a:gd name="connsiteX128" fmla="*/ 1529255 w 1592317"/>
              <a:gd name="connsiteY128" fmla="*/ 5502165 h 5533696"/>
              <a:gd name="connsiteX129" fmla="*/ 1481959 w 1592317"/>
              <a:gd name="connsiteY129" fmla="*/ 5517931 h 5533696"/>
              <a:gd name="connsiteX130" fmla="*/ 1324303 w 1592317"/>
              <a:gd name="connsiteY130" fmla="*/ 5502165 h 5533696"/>
              <a:gd name="connsiteX131" fmla="*/ 1229710 w 1592317"/>
              <a:gd name="connsiteY131" fmla="*/ 5470634 h 5533696"/>
              <a:gd name="connsiteX132" fmla="*/ 1166648 w 1592317"/>
              <a:gd name="connsiteY132" fmla="*/ 5454869 h 5533696"/>
              <a:gd name="connsiteX133" fmla="*/ 1008993 w 1592317"/>
              <a:gd name="connsiteY133" fmla="*/ 5486400 h 5533696"/>
              <a:gd name="connsiteX134" fmla="*/ 914400 w 1592317"/>
              <a:gd name="connsiteY134" fmla="*/ 5517931 h 5533696"/>
              <a:gd name="connsiteX135" fmla="*/ 867103 w 1592317"/>
              <a:gd name="connsiteY135" fmla="*/ 5533696 h 5533696"/>
              <a:gd name="connsiteX136" fmla="*/ 788276 w 1592317"/>
              <a:gd name="connsiteY136" fmla="*/ 5423338 h 5533696"/>
              <a:gd name="connsiteX137" fmla="*/ 772510 w 1592317"/>
              <a:gd name="connsiteY137" fmla="*/ 5344510 h 5533696"/>
              <a:gd name="connsiteX138" fmla="*/ 756745 w 1592317"/>
              <a:gd name="connsiteY138" fmla="*/ 5281448 h 5533696"/>
              <a:gd name="connsiteX139" fmla="*/ 725214 w 1592317"/>
              <a:gd name="connsiteY139" fmla="*/ 5076496 h 5533696"/>
              <a:gd name="connsiteX140" fmla="*/ 709448 w 1592317"/>
              <a:gd name="connsiteY140" fmla="*/ 4840014 h 5533696"/>
              <a:gd name="connsiteX141" fmla="*/ 693683 w 1592317"/>
              <a:gd name="connsiteY141" fmla="*/ 4776952 h 5533696"/>
              <a:gd name="connsiteX142" fmla="*/ 646386 w 1592317"/>
              <a:gd name="connsiteY142" fmla="*/ 4745421 h 5533696"/>
              <a:gd name="connsiteX143" fmla="*/ 599090 w 1592317"/>
              <a:gd name="connsiteY143" fmla="*/ 4682358 h 5533696"/>
              <a:gd name="connsiteX144" fmla="*/ 583324 w 1592317"/>
              <a:gd name="connsiteY144" fmla="*/ 4603531 h 5533696"/>
              <a:gd name="connsiteX145" fmla="*/ 567559 w 1592317"/>
              <a:gd name="connsiteY145" fmla="*/ 4556234 h 5533696"/>
              <a:gd name="connsiteX146" fmla="*/ 567559 w 1592317"/>
              <a:gd name="connsiteY146" fmla="*/ 4288221 h 5533696"/>
              <a:gd name="connsiteX147" fmla="*/ 599090 w 1592317"/>
              <a:gd name="connsiteY147" fmla="*/ 4240924 h 5533696"/>
              <a:gd name="connsiteX148" fmla="*/ 630621 w 1592317"/>
              <a:gd name="connsiteY148" fmla="*/ 4146331 h 5533696"/>
              <a:gd name="connsiteX149" fmla="*/ 646386 w 1592317"/>
              <a:gd name="connsiteY149" fmla="*/ 4099034 h 5533696"/>
              <a:gd name="connsiteX150" fmla="*/ 599090 w 1592317"/>
              <a:gd name="connsiteY150" fmla="*/ 3799490 h 5533696"/>
              <a:gd name="connsiteX151" fmla="*/ 583324 w 1592317"/>
              <a:gd name="connsiteY151" fmla="*/ 3736427 h 5533696"/>
              <a:gd name="connsiteX152" fmla="*/ 536028 w 1592317"/>
              <a:gd name="connsiteY152" fmla="*/ 3689131 h 5533696"/>
              <a:gd name="connsiteX153" fmla="*/ 504496 w 1592317"/>
              <a:gd name="connsiteY153" fmla="*/ 3499945 h 5533696"/>
              <a:gd name="connsiteX154" fmla="*/ 441434 w 1592317"/>
              <a:gd name="connsiteY154" fmla="*/ 3515710 h 5533696"/>
              <a:gd name="connsiteX155" fmla="*/ 394138 w 1592317"/>
              <a:gd name="connsiteY155" fmla="*/ 3547241 h 5533696"/>
              <a:gd name="connsiteX156" fmla="*/ 362607 w 1592317"/>
              <a:gd name="connsiteY156" fmla="*/ 3641834 h 5533696"/>
              <a:gd name="connsiteX157" fmla="*/ 315310 w 1592317"/>
              <a:gd name="connsiteY157" fmla="*/ 3436883 h 5533696"/>
              <a:gd name="connsiteX158" fmla="*/ 268014 w 1592317"/>
              <a:gd name="connsiteY158" fmla="*/ 3326524 h 5533696"/>
              <a:gd name="connsiteX159" fmla="*/ 157655 w 1592317"/>
              <a:gd name="connsiteY159" fmla="*/ 3310758 h 5533696"/>
              <a:gd name="connsiteX160" fmla="*/ 126124 w 1592317"/>
              <a:gd name="connsiteY160" fmla="*/ 3216165 h 5533696"/>
              <a:gd name="connsiteX161" fmla="*/ 110359 w 1592317"/>
              <a:gd name="connsiteY161" fmla="*/ 3090041 h 5533696"/>
              <a:gd name="connsiteX162" fmla="*/ 94593 w 1592317"/>
              <a:gd name="connsiteY162" fmla="*/ 2869324 h 5533696"/>
              <a:gd name="connsiteX163" fmla="*/ 63062 w 1592317"/>
              <a:gd name="connsiteY163" fmla="*/ 2695903 h 5533696"/>
              <a:gd name="connsiteX164" fmla="*/ 31531 w 1592317"/>
              <a:gd name="connsiteY164" fmla="*/ 2601310 h 5533696"/>
              <a:gd name="connsiteX165" fmla="*/ 0 w 1592317"/>
              <a:gd name="connsiteY165" fmla="*/ 2459421 h 5533696"/>
              <a:gd name="connsiteX166" fmla="*/ 31531 w 1592317"/>
              <a:gd name="connsiteY166" fmla="*/ 2317531 h 5533696"/>
              <a:gd name="connsiteX167" fmla="*/ 78828 w 1592317"/>
              <a:gd name="connsiteY167" fmla="*/ 2286000 h 5533696"/>
              <a:gd name="connsiteX168" fmla="*/ 126124 w 1592317"/>
              <a:gd name="connsiteY168" fmla="*/ 2175641 h 5533696"/>
              <a:gd name="connsiteX169" fmla="*/ 173421 w 1592317"/>
              <a:gd name="connsiteY169" fmla="*/ 2128345 h 5533696"/>
              <a:gd name="connsiteX170" fmla="*/ 189186 w 1592317"/>
              <a:gd name="connsiteY170" fmla="*/ 2081048 h 5533696"/>
              <a:gd name="connsiteX171" fmla="*/ 283779 w 1592317"/>
              <a:gd name="connsiteY171" fmla="*/ 2033752 h 5533696"/>
              <a:gd name="connsiteX172" fmla="*/ 441434 w 1592317"/>
              <a:gd name="connsiteY172" fmla="*/ 1844565 h 5533696"/>
              <a:gd name="connsiteX173" fmla="*/ 457200 w 1592317"/>
              <a:gd name="connsiteY173" fmla="*/ 1797269 h 5533696"/>
              <a:gd name="connsiteX174" fmla="*/ 409903 w 1592317"/>
              <a:gd name="connsiteY174" fmla="*/ 1765738 h 5533696"/>
              <a:gd name="connsiteX175" fmla="*/ 346841 w 1592317"/>
              <a:gd name="connsiteY175" fmla="*/ 1749972 h 553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592317" h="5533696">
                <a:moveTo>
                  <a:pt x="457200" y="1765738"/>
                </a:moveTo>
                <a:cubicBezTo>
                  <a:pt x="430924" y="1749972"/>
                  <a:pt x="401638" y="1738383"/>
                  <a:pt x="378372" y="1718441"/>
                </a:cubicBezTo>
                <a:cubicBezTo>
                  <a:pt x="343729" y="1688747"/>
                  <a:pt x="341250" y="1648781"/>
                  <a:pt x="331076" y="1608083"/>
                </a:cubicBezTo>
                <a:cubicBezTo>
                  <a:pt x="332296" y="1594663"/>
                  <a:pt x="350097" y="1366002"/>
                  <a:pt x="362607" y="1324303"/>
                </a:cubicBezTo>
                <a:cubicBezTo>
                  <a:pt x="368052" y="1306154"/>
                  <a:pt x="383628" y="1292772"/>
                  <a:pt x="394138" y="1277007"/>
                </a:cubicBezTo>
                <a:cubicBezTo>
                  <a:pt x="404648" y="1245476"/>
                  <a:pt x="412170" y="1212786"/>
                  <a:pt x="425669" y="1182414"/>
                </a:cubicBezTo>
                <a:cubicBezTo>
                  <a:pt x="487882" y="1042435"/>
                  <a:pt x="431263" y="1238868"/>
                  <a:pt x="472965" y="1072055"/>
                </a:cubicBezTo>
                <a:cubicBezTo>
                  <a:pt x="437651" y="1060284"/>
                  <a:pt x="399367" y="1046180"/>
                  <a:pt x="362607" y="1040524"/>
                </a:cubicBezTo>
                <a:cubicBezTo>
                  <a:pt x="315573" y="1033288"/>
                  <a:pt x="268014" y="1030013"/>
                  <a:pt x="220717" y="1024758"/>
                </a:cubicBezTo>
                <a:cubicBezTo>
                  <a:pt x="210207" y="1008993"/>
                  <a:pt x="201316" y="992018"/>
                  <a:pt x="189186" y="977462"/>
                </a:cubicBezTo>
                <a:cubicBezTo>
                  <a:pt x="174913" y="960334"/>
                  <a:pt x="152952" y="949523"/>
                  <a:pt x="141890" y="930165"/>
                </a:cubicBezTo>
                <a:cubicBezTo>
                  <a:pt x="131140" y="911352"/>
                  <a:pt x="132350" y="887857"/>
                  <a:pt x="126124" y="867103"/>
                </a:cubicBezTo>
                <a:cubicBezTo>
                  <a:pt x="96901" y="769694"/>
                  <a:pt x="102570" y="788463"/>
                  <a:pt x="63062" y="709448"/>
                </a:cubicBezTo>
                <a:cubicBezTo>
                  <a:pt x="45600" y="517368"/>
                  <a:pt x="37523" y="535378"/>
                  <a:pt x="63062" y="331076"/>
                </a:cubicBezTo>
                <a:cubicBezTo>
                  <a:pt x="65123" y="314586"/>
                  <a:pt x="74263" y="299758"/>
                  <a:pt x="78828" y="283779"/>
                </a:cubicBezTo>
                <a:cubicBezTo>
                  <a:pt x="81457" y="274576"/>
                  <a:pt x="100907" y="187600"/>
                  <a:pt x="110359" y="173421"/>
                </a:cubicBezTo>
                <a:cubicBezTo>
                  <a:pt x="122726" y="154870"/>
                  <a:pt x="141890" y="141890"/>
                  <a:pt x="157655" y="126124"/>
                </a:cubicBezTo>
                <a:cubicBezTo>
                  <a:pt x="162910" y="110358"/>
                  <a:pt x="165989" y="93691"/>
                  <a:pt x="173421" y="78827"/>
                </a:cubicBezTo>
                <a:cubicBezTo>
                  <a:pt x="219910" y="-14149"/>
                  <a:pt x="240990" y="24979"/>
                  <a:pt x="378372" y="0"/>
                </a:cubicBezTo>
                <a:cubicBezTo>
                  <a:pt x="409903" y="5255"/>
                  <a:pt x="441760" y="8831"/>
                  <a:pt x="472965" y="15765"/>
                </a:cubicBezTo>
                <a:cubicBezTo>
                  <a:pt x="489188" y="19370"/>
                  <a:pt x="504283" y="26966"/>
                  <a:pt x="520262" y="31531"/>
                </a:cubicBezTo>
                <a:cubicBezTo>
                  <a:pt x="541096" y="37484"/>
                  <a:pt x="562570" y="41070"/>
                  <a:pt x="583324" y="47296"/>
                </a:cubicBezTo>
                <a:cubicBezTo>
                  <a:pt x="615159" y="56846"/>
                  <a:pt x="677917" y="78827"/>
                  <a:pt x="677917" y="78827"/>
                </a:cubicBezTo>
                <a:cubicBezTo>
                  <a:pt x="693683" y="89337"/>
                  <a:pt x="706266" y="110358"/>
                  <a:pt x="725214" y="110358"/>
                </a:cubicBezTo>
                <a:cubicBezTo>
                  <a:pt x="744162" y="110358"/>
                  <a:pt x="757954" y="90957"/>
                  <a:pt x="772510" y="78827"/>
                </a:cubicBezTo>
                <a:cubicBezTo>
                  <a:pt x="893899" y="-22330"/>
                  <a:pt x="749676" y="78285"/>
                  <a:pt x="867103" y="0"/>
                </a:cubicBezTo>
                <a:cubicBezTo>
                  <a:pt x="893379" y="10510"/>
                  <a:pt x="923044" y="14886"/>
                  <a:pt x="945931" y="31531"/>
                </a:cubicBezTo>
                <a:cubicBezTo>
                  <a:pt x="981994" y="57758"/>
                  <a:pt x="1015789" y="89021"/>
                  <a:pt x="1040524" y="126124"/>
                </a:cubicBezTo>
                <a:cubicBezTo>
                  <a:pt x="1051034" y="141890"/>
                  <a:pt x="1057795" y="160944"/>
                  <a:pt x="1072055" y="173421"/>
                </a:cubicBezTo>
                <a:cubicBezTo>
                  <a:pt x="1100574" y="198375"/>
                  <a:pt x="1135117" y="215462"/>
                  <a:pt x="1166648" y="236483"/>
                </a:cubicBezTo>
                <a:lnTo>
                  <a:pt x="1213945" y="268014"/>
                </a:lnTo>
                <a:cubicBezTo>
                  <a:pt x="1292230" y="385441"/>
                  <a:pt x="1191615" y="241218"/>
                  <a:pt x="1292772" y="362607"/>
                </a:cubicBezTo>
                <a:cubicBezTo>
                  <a:pt x="1402511" y="494295"/>
                  <a:pt x="1233429" y="319029"/>
                  <a:pt x="1371600" y="457200"/>
                </a:cubicBezTo>
                <a:cubicBezTo>
                  <a:pt x="1388144" y="506832"/>
                  <a:pt x="1399314" y="512129"/>
                  <a:pt x="1371600" y="567558"/>
                </a:cubicBezTo>
                <a:cubicBezTo>
                  <a:pt x="1364953" y="580853"/>
                  <a:pt x="1349354" y="587483"/>
                  <a:pt x="1340069" y="599090"/>
                </a:cubicBezTo>
                <a:cubicBezTo>
                  <a:pt x="1328233" y="613886"/>
                  <a:pt x="1324303" y="635876"/>
                  <a:pt x="1308538" y="646386"/>
                </a:cubicBezTo>
                <a:cubicBezTo>
                  <a:pt x="1290509" y="658405"/>
                  <a:pt x="1266230" y="655926"/>
                  <a:pt x="1245476" y="662152"/>
                </a:cubicBezTo>
                <a:cubicBezTo>
                  <a:pt x="1213641" y="671703"/>
                  <a:pt x="1150883" y="693683"/>
                  <a:pt x="1150883" y="693683"/>
                </a:cubicBezTo>
                <a:cubicBezTo>
                  <a:pt x="1098685" y="771979"/>
                  <a:pt x="1111418" y="719925"/>
                  <a:pt x="1166648" y="756745"/>
                </a:cubicBezTo>
                <a:cubicBezTo>
                  <a:pt x="1185199" y="769112"/>
                  <a:pt x="1198179" y="788276"/>
                  <a:pt x="1213945" y="804041"/>
                </a:cubicBezTo>
                <a:cubicBezTo>
                  <a:pt x="1243197" y="862544"/>
                  <a:pt x="1240479" y="873728"/>
                  <a:pt x="1292772" y="914400"/>
                </a:cubicBezTo>
                <a:cubicBezTo>
                  <a:pt x="1322685" y="937666"/>
                  <a:pt x="1387365" y="977462"/>
                  <a:pt x="1387365" y="977462"/>
                </a:cubicBezTo>
                <a:cubicBezTo>
                  <a:pt x="1382110" y="1003738"/>
                  <a:pt x="1386464" y="1033994"/>
                  <a:pt x="1371600" y="1056290"/>
                </a:cubicBezTo>
                <a:cubicBezTo>
                  <a:pt x="1362382" y="1070117"/>
                  <a:pt x="1340776" y="1069859"/>
                  <a:pt x="1324303" y="1072055"/>
                </a:cubicBezTo>
                <a:cubicBezTo>
                  <a:pt x="1261578" y="1080418"/>
                  <a:pt x="1198179" y="1082566"/>
                  <a:pt x="1135117" y="1087821"/>
                </a:cubicBezTo>
                <a:cubicBezTo>
                  <a:pt x="1122356" y="1177147"/>
                  <a:pt x="1124826" y="1186900"/>
                  <a:pt x="1103586" y="1261241"/>
                </a:cubicBezTo>
                <a:cubicBezTo>
                  <a:pt x="1099021" y="1277220"/>
                  <a:pt x="1098202" y="1295561"/>
                  <a:pt x="1087821" y="1308538"/>
                </a:cubicBezTo>
                <a:cubicBezTo>
                  <a:pt x="1065594" y="1336321"/>
                  <a:pt x="1024385" y="1345449"/>
                  <a:pt x="993228" y="1355834"/>
                </a:cubicBezTo>
                <a:cubicBezTo>
                  <a:pt x="895029" y="1454030"/>
                  <a:pt x="1027793" y="1311868"/>
                  <a:pt x="945931" y="1434662"/>
                </a:cubicBezTo>
                <a:cubicBezTo>
                  <a:pt x="933564" y="1453213"/>
                  <a:pt x="912907" y="1464830"/>
                  <a:pt x="898634" y="1481958"/>
                </a:cubicBezTo>
                <a:cubicBezTo>
                  <a:pt x="886504" y="1496514"/>
                  <a:pt x="877613" y="1513489"/>
                  <a:pt x="867103" y="1529255"/>
                </a:cubicBezTo>
                <a:cubicBezTo>
                  <a:pt x="861848" y="1545021"/>
                  <a:pt x="858770" y="1561688"/>
                  <a:pt x="851338" y="1576552"/>
                </a:cubicBezTo>
                <a:cubicBezTo>
                  <a:pt x="790211" y="1698808"/>
                  <a:pt x="843672" y="1552255"/>
                  <a:pt x="804041" y="1671145"/>
                </a:cubicBezTo>
                <a:cubicBezTo>
                  <a:pt x="799103" y="1715586"/>
                  <a:pt x="815699" y="1835424"/>
                  <a:pt x="740979" y="1860331"/>
                </a:cubicBezTo>
                <a:cubicBezTo>
                  <a:pt x="725214" y="1865586"/>
                  <a:pt x="708210" y="1852636"/>
                  <a:pt x="693683" y="1844565"/>
                </a:cubicBezTo>
                <a:cubicBezTo>
                  <a:pt x="660556" y="1826161"/>
                  <a:pt x="599090" y="1781503"/>
                  <a:pt x="599090" y="1781503"/>
                </a:cubicBezTo>
                <a:cubicBezTo>
                  <a:pt x="567559" y="1792013"/>
                  <a:pt x="522932" y="1785379"/>
                  <a:pt x="504496" y="1813034"/>
                </a:cubicBezTo>
                <a:cubicBezTo>
                  <a:pt x="460598" y="1878882"/>
                  <a:pt x="486363" y="1846933"/>
                  <a:pt x="425669" y="1907627"/>
                </a:cubicBezTo>
                <a:cubicBezTo>
                  <a:pt x="420414" y="1923393"/>
                  <a:pt x="421654" y="1943173"/>
                  <a:pt x="409903" y="1954924"/>
                </a:cubicBezTo>
                <a:cubicBezTo>
                  <a:pt x="375071" y="1989756"/>
                  <a:pt x="318990" y="2022424"/>
                  <a:pt x="268014" y="2033752"/>
                </a:cubicBezTo>
                <a:cubicBezTo>
                  <a:pt x="236809" y="2040686"/>
                  <a:pt x="204952" y="2044262"/>
                  <a:pt x="173421" y="2049517"/>
                </a:cubicBezTo>
                <a:cubicBezTo>
                  <a:pt x="157655" y="2065283"/>
                  <a:pt x="134405" y="2076113"/>
                  <a:pt x="126124" y="2096814"/>
                </a:cubicBezTo>
                <a:cubicBezTo>
                  <a:pt x="122066" y="2106960"/>
                  <a:pt x="94789" y="2332382"/>
                  <a:pt x="94593" y="2333296"/>
                </a:cubicBezTo>
                <a:cubicBezTo>
                  <a:pt x="94588" y="2333318"/>
                  <a:pt x="55182" y="2451527"/>
                  <a:pt x="47296" y="2475186"/>
                </a:cubicBezTo>
                <a:lnTo>
                  <a:pt x="31531" y="2522483"/>
                </a:lnTo>
                <a:cubicBezTo>
                  <a:pt x="36786" y="2554014"/>
                  <a:pt x="41578" y="2585626"/>
                  <a:pt x="47296" y="2617076"/>
                </a:cubicBezTo>
                <a:cubicBezTo>
                  <a:pt x="52436" y="2645345"/>
                  <a:pt x="63200" y="2711944"/>
                  <a:pt x="78828" y="2743200"/>
                </a:cubicBezTo>
                <a:cubicBezTo>
                  <a:pt x="87302" y="2760147"/>
                  <a:pt x="99849" y="2774731"/>
                  <a:pt x="110359" y="2790496"/>
                </a:cubicBezTo>
                <a:cubicBezTo>
                  <a:pt x="120869" y="2832538"/>
                  <a:pt x="128186" y="2875509"/>
                  <a:pt x="141890" y="2916621"/>
                </a:cubicBezTo>
                <a:lnTo>
                  <a:pt x="173421" y="3011214"/>
                </a:lnTo>
                <a:cubicBezTo>
                  <a:pt x="178676" y="3053255"/>
                  <a:pt x="173451" y="3098000"/>
                  <a:pt x="189186" y="3137338"/>
                </a:cubicBezTo>
                <a:cubicBezTo>
                  <a:pt x="195358" y="3152768"/>
                  <a:pt x="188501" y="3092391"/>
                  <a:pt x="204952" y="3090041"/>
                </a:cubicBezTo>
                <a:cubicBezTo>
                  <a:pt x="237855" y="3085341"/>
                  <a:pt x="299545" y="3121572"/>
                  <a:pt x="299545" y="3121572"/>
                </a:cubicBezTo>
                <a:cubicBezTo>
                  <a:pt x="304800" y="3142593"/>
                  <a:pt x="309357" y="3163800"/>
                  <a:pt x="315310" y="3184634"/>
                </a:cubicBezTo>
                <a:cubicBezTo>
                  <a:pt x="319875" y="3200613"/>
                  <a:pt x="328549" y="3215506"/>
                  <a:pt x="331076" y="3231931"/>
                </a:cubicBezTo>
                <a:cubicBezTo>
                  <a:pt x="368896" y="3477764"/>
                  <a:pt x="326646" y="3306587"/>
                  <a:pt x="362607" y="3468414"/>
                </a:cubicBezTo>
                <a:cubicBezTo>
                  <a:pt x="367307" y="3489566"/>
                  <a:pt x="369837" y="3511560"/>
                  <a:pt x="378372" y="3531476"/>
                </a:cubicBezTo>
                <a:cubicBezTo>
                  <a:pt x="385836" y="3548892"/>
                  <a:pt x="399393" y="3563007"/>
                  <a:pt x="409903" y="3578772"/>
                </a:cubicBezTo>
                <a:cubicBezTo>
                  <a:pt x="464775" y="3496465"/>
                  <a:pt x="425730" y="3568038"/>
                  <a:pt x="457200" y="3452648"/>
                </a:cubicBezTo>
                <a:cubicBezTo>
                  <a:pt x="465945" y="3420583"/>
                  <a:pt x="457200" y="3368565"/>
                  <a:pt x="488731" y="3358055"/>
                </a:cubicBezTo>
                <a:lnTo>
                  <a:pt x="536028" y="3342290"/>
                </a:lnTo>
                <a:cubicBezTo>
                  <a:pt x="524848" y="3252855"/>
                  <a:pt x="526818" y="3227510"/>
                  <a:pt x="504496" y="3153103"/>
                </a:cubicBezTo>
                <a:cubicBezTo>
                  <a:pt x="494945" y="3121268"/>
                  <a:pt x="472965" y="3058510"/>
                  <a:pt x="472965" y="3058510"/>
                </a:cubicBezTo>
                <a:cubicBezTo>
                  <a:pt x="478220" y="3032234"/>
                  <a:pt x="469783" y="2998631"/>
                  <a:pt x="488731" y="2979683"/>
                </a:cubicBezTo>
                <a:cubicBezTo>
                  <a:pt x="507679" y="2960735"/>
                  <a:pt x="541563" y="2970416"/>
                  <a:pt x="567559" y="2963917"/>
                </a:cubicBezTo>
                <a:cubicBezTo>
                  <a:pt x="583681" y="2959887"/>
                  <a:pt x="599090" y="2953407"/>
                  <a:pt x="614855" y="2948152"/>
                </a:cubicBezTo>
                <a:cubicBezTo>
                  <a:pt x="620110" y="2927131"/>
                  <a:pt x="620931" y="2904470"/>
                  <a:pt x="630621" y="2885090"/>
                </a:cubicBezTo>
                <a:cubicBezTo>
                  <a:pt x="637268" y="2871795"/>
                  <a:pt x="652867" y="2865165"/>
                  <a:pt x="662152" y="2853558"/>
                </a:cubicBezTo>
                <a:cubicBezTo>
                  <a:pt x="673988" y="2838762"/>
                  <a:pt x="683173" y="2822027"/>
                  <a:pt x="693683" y="2806262"/>
                </a:cubicBezTo>
                <a:cubicBezTo>
                  <a:pt x="706122" y="2768943"/>
                  <a:pt x="725214" y="2718182"/>
                  <a:pt x="725214" y="2680138"/>
                </a:cubicBezTo>
                <a:cubicBezTo>
                  <a:pt x="725214" y="2635572"/>
                  <a:pt x="690282" y="2543811"/>
                  <a:pt x="677917" y="2506717"/>
                </a:cubicBezTo>
                <a:lnTo>
                  <a:pt x="662152" y="2459421"/>
                </a:lnTo>
                <a:lnTo>
                  <a:pt x="646386" y="2412124"/>
                </a:lnTo>
                <a:cubicBezTo>
                  <a:pt x="702370" y="2374801"/>
                  <a:pt x="718524" y="2348848"/>
                  <a:pt x="804041" y="2396358"/>
                </a:cubicBezTo>
                <a:cubicBezTo>
                  <a:pt x="824585" y="2407772"/>
                  <a:pt x="825062" y="2438400"/>
                  <a:pt x="835572" y="2459421"/>
                </a:cubicBezTo>
                <a:cubicBezTo>
                  <a:pt x="851338" y="2448911"/>
                  <a:pt x="868073" y="2439727"/>
                  <a:pt x="882869" y="2427890"/>
                </a:cubicBezTo>
                <a:cubicBezTo>
                  <a:pt x="931749" y="2388786"/>
                  <a:pt x="896996" y="2397177"/>
                  <a:pt x="961696" y="2364827"/>
                </a:cubicBezTo>
                <a:cubicBezTo>
                  <a:pt x="976560" y="2357395"/>
                  <a:pt x="993227" y="2354317"/>
                  <a:pt x="1008993" y="2349062"/>
                </a:cubicBezTo>
                <a:cubicBezTo>
                  <a:pt x="1003738" y="2396359"/>
                  <a:pt x="993228" y="2443364"/>
                  <a:pt x="993228" y="2490952"/>
                </a:cubicBezTo>
                <a:cubicBezTo>
                  <a:pt x="993228" y="2507570"/>
                  <a:pt x="998612" y="2456632"/>
                  <a:pt x="1008993" y="2443655"/>
                </a:cubicBezTo>
                <a:cubicBezTo>
                  <a:pt x="1020830" y="2428859"/>
                  <a:pt x="1040524" y="2422634"/>
                  <a:pt x="1056290" y="2412124"/>
                </a:cubicBezTo>
                <a:cubicBezTo>
                  <a:pt x="1077311" y="2417379"/>
                  <a:pt x="1102432" y="2414354"/>
                  <a:pt x="1119352" y="2427890"/>
                </a:cubicBezTo>
                <a:cubicBezTo>
                  <a:pt x="1132329" y="2438271"/>
                  <a:pt x="1127685" y="2460322"/>
                  <a:pt x="1135117" y="2475186"/>
                </a:cubicBezTo>
                <a:cubicBezTo>
                  <a:pt x="1143591" y="2492134"/>
                  <a:pt x="1156138" y="2506717"/>
                  <a:pt x="1166648" y="2522483"/>
                </a:cubicBezTo>
                <a:cubicBezTo>
                  <a:pt x="1161393" y="2601310"/>
                  <a:pt x="1159607" y="2680446"/>
                  <a:pt x="1150883" y="2758965"/>
                </a:cubicBezTo>
                <a:cubicBezTo>
                  <a:pt x="1149048" y="2775482"/>
                  <a:pt x="1135117" y="2789643"/>
                  <a:pt x="1135117" y="2806262"/>
                </a:cubicBezTo>
                <a:cubicBezTo>
                  <a:pt x="1135117" y="2843422"/>
                  <a:pt x="1137543" y="2881938"/>
                  <a:pt x="1150883" y="2916621"/>
                </a:cubicBezTo>
                <a:cubicBezTo>
                  <a:pt x="1164487" y="2951991"/>
                  <a:pt x="1213945" y="3011214"/>
                  <a:pt x="1213945" y="3011214"/>
                </a:cubicBezTo>
                <a:cubicBezTo>
                  <a:pt x="1262164" y="3155874"/>
                  <a:pt x="1181562" y="2930682"/>
                  <a:pt x="1277007" y="3121572"/>
                </a:cubicBezTo>
                <a:cubicBezTo>
                  <a:pt x="1286697" y="3140952"/>
                  <a:pt x="1286819" y="3163800"/>
                  <a:pt x="1292772" y="3184634"/>
                </a:cubicBezTo>
                <a:cubicBezTo>
                  <a:pt x="1297337" y="3200613"/>
                  <a:pt x="1303283" y="3216165"/>
                  <a:pt x="1308538" y="3231931"/>
                </a:cubicBezTo>
                <a:cubicBezTo>
                  <a:pt x="1302728" y="3272597"/>
                  <a:pt x="1299019" y="3345561"/>
                  <a:pt x="1277007" y="3389586"/>
                </a:cubicBezTo>
                <a:cubicBezTo>
                  <a:pt x="1268533" y="3406534"/>
                  <a:pt x="1255986" y="3421117"/>
                  <a:pt x="1245476" y="3436883"/>
                </a:cubicBezTo>
                <a:cubicBezTo>
                  <a:pt x="1250731" y="3457904"/>
                  <a:pt x="1250491" y="3481132"/>
                  <a:pt x="1261241" y="3499945"/>
                </a:cubicBezTo>
                <a:cubicBezTo>
                  <a:pt x="1286363" y="3543908"/>
                  <a:pt x="1320218" y="3549092"/>
                  <a:pt x="1355834" y="3578772"/>
                </a:cubicBezTo>
                <a:cubicBezTo>
                  <a:pt x="1477218" y="3679926"/>
                  <a:pt x="1333004" y="3579318"/>
                  <a:pt x="1450428" y="3657600"/>
                </a:cubicBezTo>
                <a:cubicBezTo>
                  <a:pt x="1477884" y="3739970"/>
                  <a:pt x="1464264" y="3673036"/>
                  <a:pt x="1450428" y="3783724"/>
                </a:cubicBezTo>
                <a:cubicBezTo>
                  <a:pt x="1422797" y="4004776"/>
                  <a:pt x="1455985" y="3893180"/>
                  <a:pt x="1418896" y="4004441"/>
                </a:cubicBezTo>
                <a:cubicBezTo>
                  <a:pt x="1424151" y="4046482"/>
                  <a:pt x="1423514" y="4089689"/>
                  <a:pt x="1434662" y="4130565"/>
                </a:cubicBezTo>
                <a:cubicBezTo>
                  <a:pt x="1442894" y="4160747"/>
                  <a:pt x="1494763" y="4206432"/>
                  <a:pt x="1513490" y="4225158"/>
                </a:cubicBezTo>
                <a:cubicBezTo>
                  <a:pt x="1524000" y="4256689"/>
                  <a:pt x="1547570" y="4286613"/>
                  <a:pt x="1545021" y="4319752"/>
                </a:cubicBezTo>
                <a:cubicBezTo>
                  <a:pt x="1539766" y="4388069"/>
                  <a:pt x="1535458" y="4456466"/>
                  <a:pt x="1529255" y="4524703"/>
                </a:cubicBezTo>
                <a:cubicBezTo>
                  <a:pt x="1519319" y="4634002"/>
                  <a:pt x="1512464" y="4673772"/>
                  <a:pt x="1497724" y="4776952"/>
                </a:cubicBezTo>
                <a:cubicBezTo>
                  <a:pt x="1502979" y="4850524"/>
                  <a:pt x="1500671" y="4925032"/>
                  <a:pt x="1513490" y="4997669"/>
                </a:cubicBezTo>
                <a:cubicBezTo>
                  <a:pt x="1516783" y="5016328"/>
                  <a:pt x="1537326" y="5027650"/>
                  <a:pt x="1545021" y="5044965"/>
                </a:cubicBezTo>
                <a:cubicBezTo>
                  <a:pt x="1558520" y="5075337"/>
                  <a:pt x="1566042" y="5108027"/>
                  <a:pt x="1576552" y="5139558"/>
                </a:cubicBezTo>
                <a:lnTo>
                  <a:pt x="1592317" y="5186855"/>
                </a:lnTo>
                <a:cubicBezTo>
                  <a:pt x="1581360" y="5296430"/>
                  <a:pt x="1586505" y="5321844"/>
                  <a:pt x="1560786" y="5407572"/>
                </a:cubicBezTo>
                <a:cubicBezTo>
                  <a:pt x="1551235" y="5439407"/>
                  <a:pt x="1560786" y="5491654"/>
                  <a:pt x="1529255" y="5502165"/>
                </a:cubicBezTo>
                <a:lnTo>
                  <a:pt x="1481959" y="5517931"/>
                </a:lnTo>
                <a:cubicBezTo>
                  <a:pt x="1429407" y="5512676"/>
                  <a:pt x="1376213" y="5511898"/>
                  <a:pt x="1324303" y="5502165"/>
                </a:cubicBezTo>
                <a:cubicBezTo>
                  <a:pt x="1291636" y="5496040"/>
                  <a:pt x="1261954" y="5478695"/>
                  <a:pt x="1229710" y="5470634"/>
                </a:cubicBezTo>
                <a:lnTo>
                  <a:pt x="1166648" y="5454869"/>
                </a:lnTo>
                <a:cubicBezTo>
                  <a:pt x="1102718" y="5465524"/>
                  <a:pt x="1067794" y="5468759"/>
                  <a:pt x="1008993" y="5486400"/>
                </a:cubicBezTo>
                <a:cubicBezTo>
                  <a:pt x="977158" y="5495951"/>
                  <a:pt x="945931" y="5507421"/>
                  <a:pt x="914400" y="5517931"/>
                </a:cubicBezTo>
                <a:lnTo>
                  <a:pt x="867103" y="5533696"/>
                </a:lnTo>
                <a:cubicBezTo>
                  <a:pt x="864386" y="5530073"/>
                  <a:pt x="794038" y="5438704"/>
                  <a:pt x="788276" y="5423338"/>
                </a:cubicBezTo>
                <a:cubicBezTo>
                  <a:pt x="778867" y="5398248"/>
                  <a:pt x="778323" y="5370668"/>
                  <a:pt x="772510" y="5344510"/>
                </a:cubicBezTo>
                <a:cubicBezTo>
                  <a:pt x="767810" y="5323358"/>
                  <a:pt x="761445" y="5302600"/>
                  <a:pt x="756745" y="5281448"/>
                </a:cubicBezTo>
                <a:cubicBezTo>
                  <a:pt x="740424" y="5208005"/>
                  <a:pt x="732041" y="5155007"/>
                  <a:pt x="725214" y="5076496"/>
                </a:cubicBezTo>
                <a:cubicBezTo>
                  <a:pt x="718370" y="4997791"/>
                  <a:pt x="717718" y="4918582"/>
                  <a:pt x="709448" y="4840014"/>
                </a:cubicBezTo>
                <a:cubicBezTo>
                  <a:pt x="707180" y="4818465"/>
                  <a:pt x="705702" y="4794981"/>
                  <a:pt x="693683" y="4776952"/>
                </a:cubicBezTo>
                <a:cubicBezTo>
                  <a:pt x="683173" y="4761186"/>
                  <a:pt x="662152" y="4755931"/>
                  <a:pt x="646386" y="4745421"/>
                </a:cubicBezTo>
                <a:cubicBezTo>
                  <a:pt x="630621" y="4724400"/>
                  <a:pt x="609762" y="4706369"/>
                  <a:pt x="599090" y="4682358"/>
                </a:cubicBezTo>
                <a:cubicBezTo>
                  <a:pt x="588207" y="4657871"/>
                  <a:pt x="589823" y="4629527"/>
                  <a:pt x="583324" y="4603531"/>
                </a:cubicBezTo>
                <a:cubicBezTo>
                  <a:pt x="579293" y="4587409"/>
                  <a:pt x="572814" y="4572000"/>
                  <a:pt x="567559" y="4556234"/>
                </a:cubicBezTo>
                <a:cubicBezTo>
                  <a:pt x="561262" y="4474377"/>
                  <a:pt x="531654" y="4371998"/>
                  <a:pt x="567559" y="4288221"/>
                </a:cubicBezTo>
                <a:cubicBezTo>
                  <a:pt x="575023" y="4270805"/>
                  <a:pt x="588580" y="4256690"/>
                  <a:pt x="599090" y="4240924"/>
                </a:cubicBezTo>
                <a:lnTo>
                  <a:pt x="630621" y="4146331"/>
                </a:lnTo>
                <a:lnTo>
                  <a:pt x="646386" y="4099034"/>
                </a:lnTo>
                <a:cubicBezTo>
                  <a:pt x="615888" y="3702543"/>
                  <a:pt x="658199" y="4035922"/>
                  <a:pt x="599090" y="3799490"/>
                </a:cubicBezTo>
                <a:cubicBezTo>
                  <a:pt x="593835" y="3778469"/>
                  <a:pt x="594074" y="3755240"/>
                  <a:pt x="583324" y="3736427"/>
                </a:cubicBezTo>
                <a:cubicBezTo>
                  <a:pt x="572262" y="3717069"/>
                  <a:pt x="551793" y="3704896"/>
                  <a:pt x="536028" y="3689131"/>
                </a:cubicBezTo>
                <a:cubicBezTo>
                  <a:pt x="540545" y="3643957"/>
                  <a:pt x="600449" y="3513653"/>
                  <a:pt x="504496" y="3499945"/>
                </a:cubicBezTo>
                <a:cubicBezTo>
                  <a:pt x="483046" y="3496881"/>
                  <a:pt x="462455" y="3510455"/>
                  <a:pt x="441434" y="3515710"/>
                </a:cubicBezTo>
                <a:cubicBezTo>
                  <a:pt x="425669" y="3526220"/>
                  <a:pt x="404180" y="3531173"/>
                  <a:pt x="394138" y="3547241"/>
                </a:cubicBezTo>
                <a:cubicBezTo>
                  <a:pt x="376523" y="3575426"/>
                  <a:pt x="362607" y="3641834"/>
                  <a:pt x="362607" y="3641834"/>
                </a:cubicBezTo>
                <a:cubicBezTo>
                  <a:pt x="298326" y="3545414"/>
                  <a:pt x="342588" y="3627832"/>
                  <a:pt x="315310" y="3436883"/>
                </a:cubicBezTo>
                <a:cubicBezTo>
                  <a:pt x="312286" y="3415712"/>
                  <a:pt x="296404" y="3339142"/>
                  <a:pt x="268014" y="3326524"/>
                </a:cubicBezTo>
                <a:cubicBezTo>
                  <a:pt x="234057" y="3311432"/>
                  <a:pt x="194441" y="3316013"/>
                  <a:pt x="157655" y="3310758"/>
                </a:cubicBezTo>
                <a:cubicBezTo>
                  <a:pt x="147145" y="3279227"/>
                  <a:pt x="130246" y="3249145"/>
                  <a:pt x="126124" y="3216165"/>
                </a:cubicBezTo>
                <a:cubicBezTo>
                  <a:pt x="120869" y="3174124"/>
                  <a:pt x="114195" y="3132235"/>
                  <a:pt x="110359" y="3090041"/>
                </a:cubicBezTo>
                <a:cubicBezTo>
                  <a:pt x="103681" y="3016584"/>
                  <a:pt x="101932" y="2942718"/>
                  <a:pt x="94593" y="2869324"/>
                </a:cubicBezTo>
                <a:cubicBezTo>
                  <a:pt x="92695" y="2850341"/>
                  <a:pt x="69780" y="2720536"/>
                  <a:pt x="63062" y="2695903"/>
                </a:cubicBezTo>
                <a:cubicBezTo>
                  <a:pt x="54317" y="2663838"/>
                  <a:pt x="36995" y="2634094"/>
                  <a:pt x="31531" y="2601310"/>
                </a:cubicBezTo>
                <a:cubicBezTo>
                  <a:pt x="13033" y="2490325"/>
                  <a:pt x="25873" y="2537043"/>
                  <a:pt x="0" y="2459421"/>
                </a:cubicBezTo>
                <a:cubicBezTo>
                  <a:pt x="162" y="2458450"/>
                  <a:pt x="15188" y="2337960"/>
                  <a:pt x="31531" y="2317531"/>
                </a:cubicBezTo>
                <a:cubicBezTo>
                  <a:pt x="43368" y="2302735"/>
                  <a:pt x="63062" y="2296510"/>
                  <a:pt x="78828" y="2286000"/>
                </a:cubicBezTo>
                <a:cubicBezTo>
                  <a:pt x="91694" y="2247402"/>
                  <a:pt x="101771" y="2209735"/>
                  <a:pt x="126124" y="2175641"/>
                </a:cubicBezTo>
                <a:cubicBezTo>
                  <a:pt x="139083" y="2157498"/>
                  <a:pt x="157655" y="2144110"/>
                  <a:pt x="173421" y="2128345"/>
                </a:cubicBezTo>
                <a:cubicBezTo>
                  <a:pt x="178676" y="2112579"/>
                  <a:pt x="178805" y="2094025"/>
                  <a:pt x="189186" y="2081048"/>
                </a:cubicBezTo>
                <a:cubicBezTo>
                  <a:pt x="211413" y="2053265"/>
                  <a:pt x="252622" y="2044137"/>
                  <a:pt x="283779" y="2033752"/>
                </a:cubicBezTo>
                <a:cubicBezTo>
                  <a:pt x="327686" y="1989845"/>
                  <a:pt x="419484" y="1910413"/>
                  <a:pt x="441434" y="1844565"/>
                </a:cubicBezTo>
                <a:lnTo>
                  <a:pt x="457200" y="1797269"/>
                </a:lnTo>
                <a:cubicBezTo>
                  <a:pt x="441434" y="1786759"/>
                  <a:pt x="427319" y="1773202"/>
                  <a:pt x="409903" y="1765738"/>
                </a:cubicBezTo>
                <a:cubicBezTo>
                  <a:pt x="389987" y="1757203"/>
                  <a:pt x="346841" y="1749972"/>
                  <a:pt x="346841" y="1749972"/>
                </a:cubicBezTo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" y="1066800"/>
            <a:ext cx="1703029" cy="2097138"/>
          </a:xfrm>
          <a:custGeom>
            <a:avLst/>
            <a:gdLst>
              <a:gd name="connsiteX0" fmla="*/ 788368 w 1703029"/>
              <a:gd name="connsiteY0" fmla="*/ 2081372 h 2097138"/>
              <a:gd name="connsiteX1" fmla="*/ 756837 w 1703029"/>
              <a:gd name="connsiteY1" fmla="*/ 1907952 h 2097138"/>
              <a:gd name="connsiteX2" fmla="*/ 741072 w 1703029"/>
              <a:gd name="connsiteY2" fmla="*/ 1844890 h 2097138"/>
              <a:gd name="connsiteX3" fmla="*/ 583416 w 1703029"/>
              <a:gd name="connsiteY3" fmla="*/ 1829124 h 2097138"/>
              <a:gd name="connsiteX4" fmla="*/ 536120 w 1703029"/>
              <a:gd name="connsiteY4" fmla="*/ 1797593 h 2097138"/>
              <a:gd name="connsiteX5" fmla="*/ 520354 w 1703029"/>
              <a:gd name="connsiteY5" fmla="*/ 1844890 h 2097138"/>
              <a:gd name="connsiteX6" fmla="*/ 488823 w 1703029"/>
              <a:gd name="connsiteY6" fmla="*/ 1892186 h 2097138"/>
              <a:gd name="connsiteX7" fmla="*/ 457292 w 1703029"/>
              <a:gd name="connsiteY7" fmla="*/ 1955248 h 2097138"/>
              <a:gd name="connsiteX8" fmla="*/ 362699 w 1703029"/>
              <a:gd name="connsiteY8" fmla="*/ 2018310 h 2097138"/>
              <a:gd name="connsiteX9" fmla="*/ 315403 w 1703029"/>
              <a:gd name="connsiteY9" fmla="*/ 1986779 h 2097138"/>
              <a:gd name="connsiteX10" fmla="*/ 283872 w 1703029"/>
              <a:gd name="connsiteY10" fmla="*/ 1923717 h 2097138"/>
              <a:gd name="connsiteX11" fmla="*/ 252340 w 1703029"/>
              <a:gd name="connsiteY11" fmla="*/ 1892186 h 2097138"/>
              <a:gd name="connsiteX12" fmla="*/ 236575 w 1703029"/>
              <a:gd name="connsiteY12" fmla="*/ 1829124 h 2097138"/>
              <a:gd name="connsiteX13" fmla="*/ 220809 w 1703029"/>
              <a:gd name="connsiteY13" fmla="*/ 1671469 h 2097138"/>
              <a:gd name="connsiteX14" fmla="*/ 126216 w 1703029"/>
              <a:gd name="connsiteY14" fmla="*/ 1608407 h 2097138"/>
              <a:gd name="connsiteX15" fmla="*/ 78920 w 1703029"/>
              <a:gd name="connsiteY15" fmla="*/ 1561110 h 2097138"/>
              <a:gd name="connsiteX16" fmla="*/ 31623 w 1703029"/>
              <a:gd name="connsiteY16" fmla="*/ 1529579 h 2097138"/>
              <a:gd name="connsiteX17" fmla="*/ 15858 w 1703029"/>
              <a:gd name="connsiteY17" fmla="*/ 1466517 h 2097138"/>
              <a:gd name="connsiteX18" fmla="*/ 15858 w 1703029"/>
              <a:gd name="connsiteY18" fmla="*/ 883193 h 2097138"/>
              <a:gd name="connsiteX19" fmla="*/ 63154 w 1703029"/>
              <a:gd name="connsiteY19" fmla="*/ 898959 h 2097138"/>
              <a:gd name="connsiteX20" fmla="*/ 110451 w 1703029"/>
              <a:gd name="connsiteY20" fmla="*/ 930490 h 2097138"/>
              <a:gd name="connsiteX21" fmla="*/ 205044 w 1703029"/>
              <a:gd name="connsiteY21" fmla="*/ 962021 h 2097138"/>
              <a:gd name="connsiteX22" fmla="*/ 252340 w 1703029"/>
              <a:gd name="connsiteY22" fmla="*/ 662476 h 2097138"/>
              <a:gd name="connsiteX23" fmla="*/ 299637 w 1703029"/>
              <a:gd name="connsiteY23" fmla="*/ 757069 h 2097138"/>
              <a:gd name="connsiteX24" fmla="*/ 346934 w 1703029"/>
              <a:gd name="connsiteY24" fmla="*/ 772834 h 2097138"/>
              <a:gd name="connsiteX25" fmla="*/ 394230 w 1703029"/>
              <a:gd name="connsiteY25" fmla="*/ 741303 h 2097138"/>
              <a:gd name="connsiteX26" fmla="*/ 520354 w 1703029"/>
              <a:gd name="connsiteY26" fmla="*/ 662476 h 2097138"/>
              <a:gd name="connsiteX27" fmla="*/ 520354 w 1703029"/>
              <a:gd name="connsiteY27" fmla="*/ 347165 h 2097138"/>
              <a:gd name="connsiteX28" fmla="*/ 614947 w 1703029"/>
              <a:gd name="connsiteY28" fmla="*/ 378696 h 2097138"/>
              <a:gd name="connsiteX29" fmla="*/ 678009 w 1703029"/>
              <a:gd name="connsiteY29" fmla="*/ 394462 h 2097138"/>
              <a:gd name="connsiteX30" fmla="*/ 725306 w 1703029"/>
              <a:gd name="connsiteY30" fmla="*/ 410227 h 2097138"/>
              <a:gd name="connsiteX31" fmla="*/ 1072147 w 1703029"/>
              <a:gd name="connsiteY31" fmla="*/ 394462 h 2097138"/>
              <a:gd name="connsiteX32" fmla="*/ 1056382 w 1703029"/>
              <a:gd name="connsiteY32" fmla="*/ 315634 h 2097138"/>
              <a:gd name="connsiteX33" fmla="*/ 961789 w 1703029"/>
              <a:gd name="connsiteY33" fmla="*/ 236807 h 2097138"/>
              <a:gd name="connsiteX34" fmla="*/ 914492 w 1703029"/>
              <a:gd name="connsiteY34" fmla="*/ 205276 h 2097138"/>
              <a:gd name="connsiteX35" fmla="*/ 867196 w 1703029"/>
              <a:gd name="connsiteY35" fmla="*/ 110683 h 2097138"/>
              <a:gd name="connsiteX36" fmla="*/ 882961 w 1703029"/>
              <a:gd name="connsiteY36" fmla="*/ 47621 h 2097138"/>
              <a:gd name="connsiteX37" fmla="*/ 1024851 w 1703029"/>
              <a:gd name="connsiteY37" fmla="*/ 63386 h 2097138"/>
              <a:gd name="connsiteX38" fmla="*/ 1135209 w 1703029"/>
              <a:gd name="connsiteY38" fmla="*/ 94917 h 2097138"/>
              <a:gd name="connsiteX39" fmla="*/ 1214037 w 1703029"/>
              <a:gd name="connsiteY39" fmla="*/ 110683 h 2097138"/>
              <a:gd name="connsiteX40" fmla="*/ 1277099 w 1703029"/>
              <a:gd name="connsiteY40" fmla="*/ 126448 h 2097138"/>
              <a:gd name="connsiteX41" fmla="*/ 1434754 w 1703029"/>
              <a:gd name="connsiteY41" fmla="*/ 110683 h 2097138"/>
              <a:gd name="connsiteX42" fmla="*/ 1466285 w 1703029"/>
              <a:gd name="connsiteY42" fmla="*/ 63386 h 2097138"/>
              <a:gd name="connsiteX43" fmla="*/ 1513582 w 1703029"/>
              <a:gd name="connsiteY43" fmla="*/ 47621 h 2097138"/>
              <a:gd name="connsiteX44" fmla="*/ 1608175 w 1703029"/>
              <a:gd name="connsiteY44" fmla="*/ 324 h 2097138"/>
              <a:gd name="connsiteX45" fmla="*/ 1655472 w 1703029"/>
              <a:gd name="connsiteY45" fmla="*/ 31855 h 2097138"/>
              <a:gd name="connsiteX46" fmla="*/ 1702768 w 1703029"/>
              <a:gd name="connsiteY46" fmla="*/ 126448 h 2097138"/>
              <a:gd name="connsiteX47" fmla="*/ 1671237 w 1703029"/>
              <a:gd name="connsiteY47" fmla="*/ 189510 h 2097138"/>
              <a:gd name="connsiteX48" fmla="*/ 1576644 w 1703029"/>
              <a:gd name="connsiteY48" fmla="*/ 252572 h 2097138"/>
              <a:gd name="connsiteX49" fmla="*/ 1545113 w 1703029"/>
              <a:gd name="connsiteY49" fmla="*/ 299869 h 2097138"/>
              <a:gd name="connsiteX50" fmla="*/ 1497816 w 1703029"/>
              <a:gd name="connsiteY50" fmla="*/ 441759 h 2097138"/>
              <a:gd name="connsiteX51" fmla="*/ 1482051 w 1703029"/>
              <a:gd name="connsiteY51" fmla="*/ 489055 h 2097138"/>
              <a:gd name="connsiteX52" fmla="*/ 1245568 w 1703029"/>
              <a:gd name="connsiteY52" fmla="*/ 520586 h 2097138"/>
              <a:gd name="connsiteX53" fmla="*/ 1087913 w 1703029"/>
              <a:gd name="connsiteY53" fmla="*/ 536352 h 2097138"/>
              <a:gd name="connsiteX54" fmla="*/ 1040616 w 1703029"/>
              <a:gd name="connsiteY54" fmla="*/ 552117 h 2097138"/>
              <a:gd name="connsiteX55" fmla="*/ 961789 w 1703029"/>
              <a:gd name="connsiteY55" fmla="*/ 567883 h 2097138"/>
              <a:gd name="connsiteX56" fmla="*/ 946023 w 1703029"/>
              <a:gd name="connsiteY56" fmla="*/ 741303 h 2097138"/>
              <a:gd name="connsiteX57" fmla="*/ 898727 w 1703029"/>
              <a:gd name="connsiteY57" fmla="*/ 757069 h 2097138"/>
              <a:gd name="connsiteX58" fmla="*/ 867196 w 1703029"/>
              <a:gd name="connsiteY58" fmla="*/ 804365 h 2097138"/>
              <a:gd name="connsiteX59" fmla="*/ 898727 w 1703029"/>
              <a:gd name="connsiteY59" fmla="*/ 1088145 h 2097138"/>
              <a:gd name="connsiteX60" fmla="*/ 930258 w 1703029"/>
              <a:gd name="connsiteY60" fmla="*/ 1166972 h 2097138"/>
              <a:gd name="connsiteX61" fmla="*/ 961789 w 1703029"/>
              <a:gd name="connsiteY61" fmla="*/ 1261565 h 2097138"/>
              <a:gd name="connsiteX62" fmla="*/ 1024851 w 1703029"/>
              <a:gd name="connsiteY62" fmla="*/ 1403455 h 2097138"/>
              <a:gd name="connsiteX63" fmla="*/ 1072147 w 1703029"/>
              <a:gd name="connsiteY63" fmla="*/ 1561110 h 2097138"/>
              <a:gd name="connsiteX64" fmla="*/ 1087913 w 1703029"/>
              <a:gd name="connsiteY64" fmla="*/ 1608407 h 2097138"/>
              <a:gd name="connsiteX65" fmla="*/ 1103678 w 1703029"/>
              <a:gd name="connsiteY65" fmla="*/ 1734531 h 2097138"/>
              <a:gd name="connsiteX66" fmla="*/ 1119444 w 1703029"/>
              <a:gd name="connsiteY66" fmla="*/ 1829124 h 2097138"/>
              <a:gd name="connsiteX67" fmla="*/ 1103678 w 1703029"/>
              <a:gd name="connsiteY67" fmla="*/ 1955248 h 2097138"/>
              <a:gd name="connsiteX68" fmla="*/ 1056382 w 1703029"/>
              <a:gd name="connsiteY68" fmla="*/ 2049841 h 2097138"/>
              <a:gd name="connsiteX69" fmla="*/ 961789 w 1703029"/>
              <a:gd name="connsiteY69" fmla="*/ 2097138 h 2097138"/>
              <a:gd name="connsiteX70" fmla="*/ 851430 w 1703029"/>
              <a:gd name="connsiteY70" fmla="*/ 2081372 h 2097138"/>
              <a:gd name="connsiteX71" fmla="*/ 741072 w 1703029"/>
              <a:gd name="connsiteY71" fmla="*/ 1939483 h 2097138"/>
              <a:gd name="connsiteX72" fmla="*/ 725306 w 1703029"/>
              <a:gd name="connsiteY72" fmla="*/ 1892186 h 2097138"/>
              <a:gd name="connsiteX73" fmla="*/ 678009 w 1703029"/>
              <a:gd name="connsiteY73" fmla="*/ 1844890 h 2097138"/>
              <a:gd name="connsiteX74" fmla="*/ 567651 w 1703029"/>
              <a:gd name="connsiteY74" fmla="*/ 1813359 h 2097138"/>
              <a:gd name="connsiteX75" fmla="*/ 520354 w 1703029"/>
              <a:gd name="connsiteY75" fmla="*/ 1860655 h 2097138"/>
              <a:gd name="connsiteX76" fmla="*/ 473058 w 1703029"/>
              <a:gd name="connsiteY76" fmla="*/ 1892186 h 2097138"/>
              <a:gd name="connsiteX77" fmla="*/ 473058 w 1703029"/>
              <a:gd name="connsiteY77" fmla="*/ 1939483 h 20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03029" h="2097138">
                <a:moveTo>
                  <a:pt x="788368" y="2081372"/>
                </a:moveTo>
                <a:cubicBezTo>
                  <a:pt x="762279" y="1872651"/>
                  <a:pt x="789243" y="2021371"/>
                  <a:pt x="756837" y="1907952"/>
                </a:cubicBezTo>
                <a:cubicBezTo>
                  <a:pt x="750884" y="1887118"/>
                  <a:pt x="760797" y="1853856"/>
                  <a:pt x="741072" y="1844890"/>
                </a:cubicBezTo>
                <a:cubicBezTo>
                  <a:pt x="692992" y="1823035"/>
                  <a:pt x="635968" y="1834379"/>
                  <a:pt x="583416" y="1829124"/>
                </a:cubicBezTo>
                <a:cubicBezTo>
                  <a:pt x="567651" y="1818614"/>
                  <a:pt x="554502" y="1792997"/>
                  <a:pt x="536120" y="1797593"/>
                </a:cubicBezTo>
                <a:cubicBezTo>
                  <a:pt x="519998" y="1801624"/>
                  <a:pt x="527786" y="1830026"/>
                  <a:pt x="520354" y="1844890"/>
                </a:cubicBezTo>
                <a:cubicBezTo>
                  <a:pt x="511880" y="1861837"/>
                  <a:pt x="498224" y="1875735"/>
                  <a:pt x="488823" y="1892186"/>
                </a:cubicBezTo>
                <a:cubicBezTo>
                  <a:pt x="477163" y="1912591"/>
                  <a:pt x="473910" y="1938630"/>
                  <a:pt x="457292" y="1955248"/>
                </a:cubicBezTo>
                <a:cubicBezTo>
                  <a:pt x="430496" y="1982044"/>
                  <a:pt x="362699" y="2018310"/>
                  <a:pt x="362699" y="2018310"/>
                </a:cubicBezTo>
                <a:cubicBezTo>
                  <a:pt x="346934" y="2007800"/>
                  <a:pt x="327533" y="2001335"/>
                  <a:pt x="315403" y="1986779"/>
                </a:cubicBezTo>
                <a:cubicBezTo>
                  <a:pt x="300358" y="1968724"/>
                  <a:pt x="296909" y="1943272"/>
                  <a:pt x="283872" y="1923717"/>
                </a:cubicBezTo>
                <a:cubicBezTo>
                  <a:pt x="275627" y="1911349"/>
                  <a:pt x="262851" y="1902696"/>
                  <a:pt x="252340" y="1892186"/>
                </a:cubicBezTo>
                <a:cubicBezTo>
                  <a:pt x="247085" y="1871165"/>
                  <a:pt x="239639" y="1850574"/>
                  <a:pt x="236575" y="1829124"/>
                </a:cubicBezTo>
                <a:cubicBezTo>
                  <a:pt x="229106" y="1776841"/>
                  <a:pt x="244428" y="1718707"/>
                  <a:pt x="220809" y="1671469"/>
                </a:cubicBezTo>
                <a:cubicBezTo>
                  <a:pt x="203862" y="1637574"/>
                  <a:pt x="153012" y="1635203"/>
                  <a:pt x="126216" y="1608407"/>
                </a:cubicBezTo>
                <a:cubicBezTo>
                  <a:pt x="110451" y="1592641"/>
                  <a:pt x="96048" y="1575383"/>
                  <a:pt x="78920" y="1561110"/>
                </a:cubicBezTo>
                <a:cubicBezTo>
                  <a:pt x="64364" y="1548980"/>
                  <a:pt x="47389" y="1540089"/>
                  <a:pt x="31623" y="1529579"/>
                </a:cubicBezTo>
                <a:cubicBezTo>
                  <a:pt x="26368" y="1508558"/>
                  <a:pt x="18251" y="1488052"/>
                  <a:pt x="15858" y="1466517"/>
                </a:cubicBezTo>
                <a:cubicBezTo>
                  <a:pt x="-12338" y="1212753"/>
                  <a:pt x="3137" y="1175759"/>
                  <a:pt x="15858" y="883193"/>
                </a:cubicBezTo>
                <a:cubicBezTo>
                  <a:pt x="31623" y="888448"/>
                  <a:pt x="48290" y="891527"/>
                  <a:pt x="63154" y="898959"/>
                </a:cubicBezTo>
                <a:cubicBezTo>
                  <a:pt x="80101" y="907433"/>
                  <a:pt x="93136" y="922795"/>
                  <a:pt x="110451" y="930490"/>
                </a:cubicBezTo>
                <a:cubicBezTo>
                  <a:pt x="140823" y="943989"/>
                  <a:pt x="205044" y="962021"/>
                  <a:pt x="205044" y="962021"/>
                </a:cubicBezTo>
                <a:cubicBezTo>
                  <a:pt x="216030" y="709333"/>
                  <a:pt x="167830" y="465290"/>
                  <a:pt x="252340" y="662476"/>
                </a:cubicBezTo>
                <a:cubicBezTo>
                  <a:pt x="267241" y="697244"/>
                  <a:pt x="266707" y="730725"/>
                  <a:pt x="299637" y="757069"/>
                </a:cubicBezTo>
                <a:cubicBezTo>
                  <a:pt x="312614" y="767450"/>
                  <a:pt x="331168" y="767579"/>
                  <a:pt x="346934" y="772834"/>
                </a:cubicBezTo>
                <a:cubicBezTo>
                  <a:pt x="362699" y="762324"/>
                  <a:pt x="378162" y="751345"/>
                  <a:pt x="394230" y="741303"/>
                </a:cubicBezTo>
                <a:cubicBezTo>
                  <a:pt x="546350" y="646229"/>
                  <a:pt x="412289" y="734520"/>
                  <a:pt x="520354" y="662476"/>
                </a:cubicBezTo>
                <a:cubicBezTo>
                  <a:pt x="513722" y="602784"/>
                  <a:pt x="481323" y="397349"/>
                  <a:pt x="520354" y="347165"/>
                </a:cubicBezTo>
                <a:cubicBezTo>
                  <a:pt x="540759" y="320930"/>
                  <a:pt x="582703" y="370635"/>
                  <a:pt x="614947" y="378696"/>
                </a:cubicBezTo>
                <a:cubicBezTo>
                  <a:pt x="635968" y="383951"/>
                  <a:pt x="657175" y="388509"/>
                  <a:pt x="678009" y="394462"/>
                </a:cubicBezTo>
                <a:cubicBezTo>
                  <a:pt x="693988" y="399027"/>
                  <a:pt x="709540" y="404972"/>
                  <a:pt x="725306" y="410227"/>
                </a:cubicBezTo>
                <a:cubicBezTo>
                  <a:pt x="840920" y="404972"/>
                  <a:pt x="960867" y="426256"/>
                  <a:pt x="1072147" y="394462"/>
                </a:cubicBezTo>
                <a:cubicBezTo>
                  <a:pt x="1097912" y="387100"/>
                  <a:pt x="1065791" y="340724"/>
                  <a:pt x="1056382" y="315634"/>
                </a:cubicBezTo>
                <a:cubicBezTo>
                  <a:pt x="1034432" y="257100"/>
                  <a:pt x="1013744" y="266496"/>
                  <a:pt x="961789" y="236807"/>
                </a:cubicBezTo>
                <a:cubicBezTo>
                  <a:pt x="945338" y="227406"/>
                  <a:pt x="930258" y="215786"/>
                  <a:pt x="914492" y="205276"/>
                </a:cubicBezTo>
                <a:cubicBezTo>
                  <a:pt x="898550" y="181363"/>
                  <a:pt x="867196" y="143319"/>
                  <a:pt x="867196" y="110683"/>
                </a:cubicBezTo>
                <a:cubicBezTo>
                  <a:pt x="867196" y="89015"/>
                  <a:pt x="877706" y="68642"/>
                  <a:pt x="882961" y="47621"/>
                </a:cubicBezTo>
                <a:cubicBezTo>
                  <a:pt x="930258" y="52876"/>
                  <a:pt x="977817" y="56150"/>
                  <a:pt x="1024851" y="63386"/>
                </a:cubicBezTo>
                <a:cubicBezTo>
                  <a:pt x="1101511" y="75180"/>
                  <a:pt x="1069293" y="78438"/>
                  <a:pt x="1135209" y="94917"/>
                </a:cubicBezTo>
                <a:cubicBezTo>
                  <a:pt x="1161205" y="101416"/>
                  <a:pt x="1187879" y="104870"/>
                  <a:pt x="1214037" y="110683"/>
                </a:cubicBezTo>
                <a:cubicBezTo>
                  <a:pt x="1235189" y="115383"/>
                  <a:pt x="1256078" y="121193"/>
                  <a:pt x="1277099" y="126448"/>
                </a:cubicBezTo>
                <a:cubicBezTo>
                  <a:pt x="1329651" y="121193"/>
                  <a:pt x="1384650" y="127384"/>
                  <a:pt x="1434754" y="110683"/>
                </a:cubicBezTo>
                <a:cubicBezTo>
                  <a:pt x="1452730" y="104691"/>
                  <a:pt x="1451489" y="75223"/>
                  <a:pt x="1466285" y="63386"/>
                </a:cubicBezTo>
                <a:cubicBezTo>
                  <a:pt x="1479262" y="53005"/>
                  <a:pt x="1497816" y="52876"/>
                  <a:pt x="1513582" y="47621"/>
                </a:cubicBezTo>
                <a:cubicBezTo>
                  <a:pt x="1530053" y="36640"/>
                  <a:pt x="1582066" y="-4027"/>
                  <a:pt x="1608175" y="324"/>
                </a:cubicBezTo>
                <a:cubicBezTo>
                  <a:pt x="1626865" y="3439"/>
                  <a:pt x="1639706" y="21345"/>
                  <a:pt x="1655472" y="31855"/>
                </a:cubicBezTo>
                <a:cubicBezTo>
                  <a:pt x="1667036" y="49201"/>
                  <a:pt x="1706608" y="99571"/>
                  <a:pt x="1702768" y="126448"/>
                </a:cubicBezTo>
                <a:cubicBezTo>
                  <a:pt x="1699444" y="149714"/>
                  <a:pt x="1687855" y="172892"/>
                  <a:pt x="1671237" y="189510"/>
                </a:cubicBezTo>
                <a:cubicBezTo>
                  <a:pt x="1644441" y="216306"/>
                  <a:pt x="1576644" y="252572"/>
                  <a:pt x="1576644" y="252572"/>
                </a:cubicBezTo>
                <a:cubicBezTo>
                  <a:pt x="1566134" y="268338"/>
                  <a:pt x="1551105" y="281893"/>
                  <a:pt x="1545113" y="299869"/>
                </a:cubicBezTo>
                <a:cubicBezTo>
                  <a:pt x="1488471" y="469794"/>
                  <a:pt x="1569461" y="334290"/>
                  <a:pt x="1497816" y="441759"/>
                </a:cubicBezTo>
                <a:cubicBezTo>
                  <a:pt x="1492561" y="457524"/>
                  <a:pt x="1489483" y="474191"/>
                  <a:pt x="1482051" y="489055"/>
                </a:cubicBezTo>
                <a:cubicBezTo>
                  <a:pt x="1429253" y="594651"/>
                  <a:pt x="1408875" y="533148"/>
                  <a:pt x="1245568" y="520586"/>
                </a:cubicBezTo>
                <a:cubicBezTo>
                  <a:pt x="1193016" y="525841"/>
                  <a:pt x="1140113" y="528321"/>
                  <a:pt x="1087913" y="536352"/>
                </a:cubicBezTo>
                <a:cubicBezTo>
                  <a:pt x="1071488" y="538879"/>
                  <a:pt x="1056738" y="548086"/>
                  <a:pt x="1040616" y="552117"/>
                </a:cubicBezTo>
                <a:cubicBezTo>
                  <a:pt x="1014620" y="558616"/>
                  <a:pt x="988065" y="562628"/>
                  <a:pt x="961789" y="567883"/>
                </a:cubicBezTo>
                <a:cubicBezTo>
                  <a:pt x="956534" y="625690"/>
                  <a:pt x="964378" y="686237"/>
                  <a:pt x="946023" y="741303"/>
                </a:cubicBezTo>
                <a:cubicBezTo>
                  <a:pt x="940768" y="757068"/>
                  <a:pt x="911704" y="746688"/>
                  <a:pt x="898727" y="757069"/>
                </a:cubicBezTo>
                <a:cubicBezTo>
                  <a:pt x="883931" y="768906"/>
                  <a:pt x="877706" y="788600"/>
                  <a:pt x="867196" y="804365"/>
                </a:cubicBezTo>
                <a:cubicBezTo>
                  <a:pt x="871111" y="851353"/>
                  <a:pt x="879884" y="1019055"/>
                  <a:pt x="898727" y="1088145"/>
                </a:cubicBezTo>
                <a:cubicBezTo>
                  <a:pt x="906173" y="1115448"/>
                  <a:pt x="920587" y="1140376"/>
                  <a:pt x="930258" y="1166972"/>
                </a:cubicBezTo>
                <a:cubicBezTo>
                  <a:pt x="941616" y="1198208"/>
                  <a:pt x="951279" y="1230034"/>
                  <a:pt x="961789" y="1261565"/>
                </a:cubicBezTo>
                <a:cubicBezTo>
                  <a:pt x="999312" y="1374135"/>
                  <a:pt x="974883" y="1328504"/>
                  <a:pt x="1024851" y="1403455"/>
                </a:cubicBezTo>
                <a:cubicBezTo>
                  <a:pt x="1048676" y="1498759"/>
                  <a:pt x="1033765" y="1445965"/>
                  <a:pt x="1072147" y="1561110"/>
                </a:cubicBezTo>
                <a:lnTo>
                  <a:pt x="1087913" y="1608407"/>
                </a:lnTo>
                <a:cubicBezTo>
                  <a:pt x="1093168" y="1650448"/>
                  <a:pt x="1097686" y="1692588"/>
                  <a:pt x="1103678" y="1734531"/>
                </a:cubicBezTo>
                <a:cubicBezTo>
                  <a:pt x="1108199" y="1766176"/>
                  <a:pt x="1119444" y="1797158"/>
                  <a:pt x="1119444" y="1829124"/>
                </a:cubicBezTo>
                <a:cubicBezTo>
                  <a:pt x="1119444" y="1871493"/>
                  <a:pt x="1111257" y="1913563"/>
                  <a:pt x="1103678" y="1955248"/>
                </a:cubicBezTo>
                <a:cubicBezTo>
                  <a:pt x="1097979" y="1986593"/>
                  <a:pt x="1078823" y="2027400"/>
                  <a:pt x="1056382" y="2049841"/>
                </a:cubicBezTo>
                <a:cubicBezTo>
                  <a:pt x="1025821" y="2080402"/>
                  <a:pt x="1000255" y="2084315"/>
                  <a:pt x="961789" y="2097138"/>
                </a:cubicBezTo>
                <a:cubicBezTo>
                  <a:pt x="925003" y="2091883"/>
                  <a:pt x="885932" y="2095173"/>
                  <a:pt x="851430" y="2081372"/>
                </a:cubicBezTo>
                <a:cubicBezTo>
                  <a:pt x="820039" y="2068816"/>
                  <a:pt x="743923" y="1948035"/>
                  <a:pt x="741072" y="1939483"/>
                </a:cubicBezTo>
                <a:cubicBezTo>
                  <a:pt x="735817" y="1923717"/>
                  <a:pt x="734524" y="1906013"/>
                  <a:pt x="725306" y="1892186"/>
                </a:cubicBezTo>
                <a:cubicBezTo>
                  <a:pt x="712938" y="1873635"/>
                  <a:pt x="696560" y="1857257"/>
                  <a:pt x="678009" y="1844890"/>
                </a:cubicBezTo>
                <a:cubicBezTo>
                  <a:pt x="664435" y="1835841"/>
                  <a:pt x="576065" y="1815462"/>
                  <a:pt x="567651" y="1813359"/>
                </a:cubicBezTo>
                <a:cubicBezTo>
                  <a:pt x="551885" y="1829124"/>
                  <a:pt x="537482" y="1846382"/>
                  <a:pt x="520354" y="1860655"/>
                </a:cubicBezTo>
                <a:cubicBezTo>
                  <a:pt x="505798" y="1872785"/>
                  <a:pt x="482806" y="1875938"/>
                  <a:pt x="473058" y="1892186"/>
                </a:cubicBezTo>
                <a:cubicBezTo>
                  <a:pt x="464947" y="1905705"/>
                  <a:pt x="473058" y="1923717"/>
                  <a:pt x="473058" y="1939483"/>
                </a:cubicBez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1697" y="4114800"/>
            <a:ext cx="2467303" cy="1797269"/>
          </a:xfrm>
          <a:custGeom>
            <a:avLst/>
            <a:gdLst>
              <a:gd name="connsiteX0" fmla="*/ 189186 w 2711669"/>
              <a:gd name="connsiteY0" fmla="*/ 599090 h 1797269"/>
              <a:gd name="connsiteX1" fmla="*/ 236482 w 2711669"/>
              <a:gd name="connsiteY1" fmla="*/ 520262 h 1797269"/>
              <a:gd name="connsiteX2" fmla="*/ 252248 w 2711669"/>
              <a:gd name="connsiteY2" fmla="*/ 472966 h 1797269"/>
              <a:gd name="connsiteX3" fmla="*/ 346841 w 2711669"/>
              <a:gd name="connsiteY3" fmla="*/ 409903 h 1797269"/>
              <a:gd name="connsiteX4" fmla="*/ 394137 w 2711669"/>
              <a:gd name="connsiteY4" fmla="*/ 378372 h 1797269"/>
              <a:gd name="connsiteX5" fmla="*/ 472965 w 2711669"/>
              <a:gd name="connsiteY5" fmla="*/ 315310 h 1797269"/>
              <a:gd name="connsiteX6" fmla="*/ 567558 w 2711669"/>
              <a:gd name="connsiteY6" fmla="*/ 299545 h 1797269"/>
              <a:gd name="connsiteX7" fmla="*/ 740979 w 2711669"/>
              <a:gd name="connsiteY7" fmla="*/ 268014 h 1797269"/>
              <a:gd name="connsiteX8" fmla="*/ 1119351 w 2711669"/>
              <a:gd name="connsiteY8" fmla="*/ 252248 h 1797269"/>
              <a:gd name="connsiteX9" fmla="*/ 1229710 w 2711669"/>
              <a:gd name="connsiteY9" fmla="*/ 220717 h 1797269"/>
              <a:gd name="connsiteX10" fmla="*/ 1277006 w 2711669"/>
              <a:gd name="connsiteY10" fmla="*/ 189186 h 1797269"/>
              <a:gd name="connsiteX11" fmla="*/ 1371600 w 2711669"/>
              <a:gd name="connsiteY11" fmla="*/ 157655 h 1797269"/>
              <a:gd name="connsiteX12" fmla="*/ 1418896 w 2711669"/>
              <a:gd name="connsiteY12" fmla="*/ 126124 h 1797269"/>
              <a:gd name="connsiteX13" fmla="*/ 1466193 w 2711669"/>
              <a:gd name="connsiteY13" fmla="*/ 78828 h 1797269"/>
              <a:gd name="connsiteX14" fmla="*/ 1513489 w 2711669"/>
              <a:gd name="connsiteY14" fmla="*/ 63062 h 1797269"/>
              <a:gd name="connsiteX15" fmla="*/ 1576551 w 2711669"/>
              <a:gd name="connsiteY15" fmla="*/ 31531 h 1797269"/>
              <a:gd name="connsiteX16" fmla="*/ 1671144 w 2711669"/>
              <a:gd name="connsiteY16" fmla="*/ 15766 h 1797269"/>
              <a:gd name="connsiteX17" fmla="*/ 1734206 w 2711669"/>
              <a:gd name="connsiteY17" fmla="*/ 0 h 1797269"/>
              <a:gd name="connsiteX18" fmla="*/ 2144110 w 2711669"/>
              <a:gd name="connsiteY18" fmla="*/ 15766 h 1797269"/>
              <a:gd name="connsiteX19" fmla="*/ 2238703 w 2711669"/>
              <a:gd name="connsiteY19" fmla="*/ 78828 h 1797269"/>
              <a:gd name="connsiteX20" fmla="*/ 2349062 w 2711669"/>
              <a:gd name="connsiteY20" fmla="*/ 126124 h 1797269"/>
              <a:gd name="connsiteX21" fmla="*/ 2396358 w 2711669"/>
              <a:gd name="connsiteY21" fmla="*/ 157655 h 1797269"/>
              <a:gd name="connsiteX22" fmla="*/ 2554013 w 2711669"/>
              <a:gd name="connsiteY22" fmla="*/ 189186 h 1797269"/>
              <a:gd name="connsiteX23" fmla="*/ 2569779 w 2711669"/>
              <a:gd name="connsiteY23" fmla="*/ 236483 h 1797269"/>
              <a:gd name="connsiteX24" fmla="*/ 2601310 w 2711669"/>
              <a:gd name="connsiteY24" fmla="*/ 283779 h 1797269"/>
              <a:gd name="connsiteX25" fmla="*/ 2585544 w 2711669"/>
              <a:gd name="connsiteY25" fmla="*/ 567559 h 1797269"/>
              <a:gd name="connsiteX26" fmla="*/ 2554013 w 2711669"/>
              <a:gd name="connsiteY26" fmla="*/ 662152 h 1797269"/>
              <a:gd name="connsiteX27" fmla="*/ 2601310 w 2711669"/>
              <a:gd name="connsiteY27" fmla="*/ 851338 h 1797269"/>
              <a:gd name="connsiteX28" fmla="*/ 2648606 w 2711669"/>
              <a:gd name="connsiteY28" fmla="*/ 882869 h 1797269"/>
              <a:gd name="connsiteX29" fmla="*/ 2680137 w 2711669"/>
              <a:gd name="connsiteY29" fmla="*/ 930166 h 1797269"/>
              <a:gd name="connsiteX30" fmla="*/ 2711669 w 2711669"/>
              <a:gd name="connsiteY30" fmla="*/ 1024759 h 1797269"/>
              <a:gd name="connsiteX31" fmla="*/ 2695903 w 2711669"/>
              <a:gd name="connsiteY31" fmla="*/ 1119352 h 1797269"/>
              <a:gd name="connsiteX32" fmla="*/ 2664372 w 2711669"/>
              <a:gd name="connsiteY32" fmla="*/ 1166648 h 1797269"/>
              <a:gd name="connsiteX33" fmla="*/ 2506717 w 2711669"/>
              <a:gd name="connsiteY33" fmla="*/ 1277007 h 1797269"/>
              <a:gd name="connsiteX34" fmla="*/ 2459420 w 2711669"/>
              <a:gd name="connsiteY34" fmla="*/ 1308538 h 1797269"/>
              <a:gd name="connsiteX35" fmla="*/ 2412124 w 2711669"/>
              <a:gd name="connsiteY35" fmla="*/ 1324303 h 1797269"/>
              <a:gd name="connsiteX36" fmla="*/ 2333296 w 2711669"/>
              <a:gd name="connsiteY36" fmla="*/ 1387366 h 1797269"/>
              <a:gd name="connsiteX37" fmla="*/ 2349062 w 2711669"/>
              <a:gd name="connsiteY37" fmla="*/ 1466193 h 1797269"/>
              <a:gd name="connsiteX38" fmla="*/ 2349062 w 2711669"/>
              <a:gd name="connsiteY38" fmla="*/ 1560786 h 1797269"/>
              <a:gd name="connsiteX39" fmla="*/ 2301765 w 2711669"/>
              <a:gd name="connsiteY39" fmla="*/ 1576552 h 1797269"/>
              <a:gd name="connsiteX40" fmla="*/ 2222937 w 2711669"/>
              <a:gd name="connsiteY40" fmla="*/ 1560786 h 1797269"/>
              <a:gd name="connsiteX41" fmla="*/ 2112579 w 2711669"/>
              <a:gd name="connsiteY41" fmla="*/ 1608083 h 1797269"/>
              <a:gd name="connsiteX42" fmla="*/ 2096813 w 2711669"/>
              <a:gd name="connsiteY42" fmla="*/ 1671145 h 1797269"/>
              <a:gd name="connsiteX43" fmla="*/ 2033751 w 2711669"/>
              <a:gd name="connsiteY43" fmla="*/ 1686910 h 1797269"/>
              <a:gd name="connsiteX44" fmla="*/ 1844565 w 2711669"/>
              <a:gd name="connsiteY44" fmla="*/ 1671145 h 1797269"/>
              <a:gd name="connsiteX45" fmla="*/ 1797269 w 2711669"/>
              <a:gd name="connsiteY45" fmla="*/ 1639614 h 1797269"/>
              <a:gd name="connsiteX46" fmla="*/ 1718441 w 2711669"/>
              <a:gd name="connsiteY46" fmla="*/ 1576552 h 1797269"/>
              <a:gd name="connsiteX47" fmla="*/ 1576551 w 2711669"/>
              <a:gd name="connsiteY47" fmla="*/ 1592317 h 1797269"/>
              <a:gd name="connsiteX48" fmla="*/ 1481958 w 2711669"/>
              <a:gd name="connsiteY48" fmla="*/ 1655379 h 1797269"/>
              <a:gd name="connsiteX49" fmla="*/ 1371600 w 2711669"/>
              <a:gd name="connsiteY49" fmla="*/ 1734207 h 1797269"/>
              <a:gd name="connsiteX50" fmla="*/ 1324303 w 2711669"/>
              <a:gd name="connsiteY50" fmla="*/ 1765738 h 1797269"/>
              <a:gd name="connsiteX51" fmla="*/ 1261241 w 2711669"/>
              <a:gd name="connsiteY51" fmla="*/ 1781503 h 1797269"/>
              <a:gd name="connsiteX52" fmla="*/ 1213944 w 2711669"/>
              <a:gd name="connsiteY52" fmla="*/ 1797269 h 1797269"/>
              <a:gd name="connsiteX53" fmla="*/ 1119351 w 2711669"/>
              <a:gd name="connsiteY53" fmla="*/ 1749972 h 1797269"/>
              <a:gd name="connsiteX54" fmla="*/ 1087820 w 2711669"/>
              <a:gd name="connsiteY54" fmla="*/ 1702676 h 1797269"/>
              <a:gd name="connsiteX55" fmla="*/ 1040524 w 2711669"/>
              <a:gd name="connsiteY55" fmla="*/ 1655379 h 1797269"/>
              <a:gd name="connsiteX56" fmla="*/ 867103 w 2711669"/>
              <a:gd name="connsiteY56" fmla="*/ 1671145 h 1797269"/>
              <a:gd name="connsiteX57" fmla="*/ 772510 w 2711669"/>
              <a:gd name="connsiteY57" fmla="*/ 1702676 h 1797269"/>
              <a:gd name="connsiteX58" fmla="*/ 725213 w 2711669"/>
              <a:gd name="connsiteY58" fmla="*/ 1718441 h 1797269"/>
              <a:gd name="connsiteX59" fmla="*/ 599089 w 2711669"/>
              <a:gd name="connsiteY59" fmla="*/ 1734207 h 1797269"/>
              <a:gd name="connsiteX60" fmla="*/ 331075 w 2711669"/>
              <a:gd name="connsiteY60" fmla="*/ 1718441 h 1797269"/>
              <a:gd name="connsiteX61" fmla="*/ 252248 w 2711669"/>
              <a:gd name="connsiteY61" fmla="*/ 1702676 h 1797269"/>
              <a:gd name="connsiteX62" fmla="*/ 204951 w 2711669"/>
              <a:gd name="connsiteY62" fmla="*/ 1671145 h 1797269"/>
              <a:gd name="connsiteX63" fmla="*/ 189186 w 2711669"/>
              <a:gd name="connsiteY63" fmla="*/ 1418897 h 1797269"/>
              <a:gd name="connsiteX64" fmla="*/ 220717 w 2711669"/>
              <a:gd name="connsiteY64" fmla="*/ 1371600 h 1797269"/>
              <a:gd name="connsiteX65" fmla="*/ 236482 w 2711669"/>
              <a:gd name="connsiteY65" fmla="*/ 1292772 h 1797269"/>
              <a:gd name="connsiteX66" fmla="*/ 315310 w 2711669"/>
              <a:gd name="connsiteY66" fmla="*/ 1198179 h 1797269"/>
              <a:gd name="connsiteX67" fmla="*/ 299544 w 2711669"/>
              <a:gd name="connsiteY67" fmla="*/ 1150883 h 1797269"/>
              <a:gd name="connsiteX68" fmla="*/ 252248 w 2711669"/>
              <a:gd name="connsiteY68" fmla="*/ 1119352 h 1797269"/>
              <a:gd name="connsiteX69" fmla="*/ 31531 w 2711669"/>
              <a:gd name="connsiteY69" fmla="*/ 1087821 h 1797269"/>
              <a:gd name="connsiteX70" fmla="*/ 0 w 2711669"/>
              <a:gd name="connsiteY70" fmla="*/ 1040524 h 1797269"/>
              <a:gd name="connsiteX71" fmla="*/ 78827 w 2711669"/>
              <a:gd name="connsiteY71" fmla="*/ 788276 h 1797269"/>
              <a:gd name="connsiteX72" fmla="*/ 94593 w 2711669"/>
              <a:gd name="connsiteY72" fmla="*/ 740979 h 1797269"/>
              <a:gd name="connsiteX73" fmla="*/ 157655 w 2711669"/>
              <a:gd name="connsiteY73" fmla="*/ 646386 h 1797269"/>
              <a:gd name="connsiteX74" fmla="*/ 220717 w 2711669"/>
              <a:gd name="connsiteY74" fmla="*/ 583324 h 1797269"/>
              <a:gd name="connsiteX75" fmla="*/ 252248 w 2711669"/>
              <a:gd name="connsiteY75" fmla="*/ 536028 h 1797269"/>
              <a:gd name="connsiteX76" fmla="*/ 346841 w 2711669"/>
              <a:gd name="connsiteY76" fmla="*/ 378372 h 1797269"/>
              <a:gd name="connsiteX77" fmla="*/ 488731 w 2711669"/>
              <a:gd name="connsiteY77" fmla="*/ 378372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711669" h="1797269">
                <a:moveTo>
                  <a:pt x="189186" y="599090"/>
                </a:moveTo>
                <a:cubicBezTo>
                  <a:pt x="204951" y="572814"/>
                  <a:pt x="222778" y="547670"/>
                  <a:pt x="236482" y="520262"/>
                </a:cubicBezTo>
                <a:cubicBezTo>
                  <a:pt x="243914" y="505398"/>
                  <a:pt x="240497" y="484717"/>
                  <a:pt x="252248" y="472966"/>
                </a:cubicBezTo>
                <a:cubicBezTo>
                  <a:pt x="279044" y="446170"/>
                  <a:pt x="315310" y="430924"/>
                  <a:pt x="346841" y="409903"/>
                </a:cubicBezTo>
                <a:cubicBezTo>
                  <a:pt x="362606" y="399393"/>
                  <a:pt x="380739" y="391770"/>
                  <a:pt x="394137" y="378372"/>
                </a:cubicBezTo>
                <a:cubicBezTo>
                  <a:pt x="415663" y="356847"/>
                  <a:pt x="443135" y="325253"/>
                  <a:pt x="472965" y="315310"/>
                </a:cubicBezTo>
                <a:cubicBezTo>
                  <a:pt x="503291" y="305202"/>
                  <a:pt x="536027" y="304800"/>
                  <a:pt x="567558" y="299545"/>
                </a:cubicBezTo>
                <a:cubicBezTo>
                  <a:pt x="642141" y="274683"/>
                  <a:pt x="631273" y="274871"/>
                  <a:pt x="740979" y="268014"/>
                </a:cubicBezTo>
                <a:cubicBezTo>
                  <a:pt x="866967" y="260140"/>
                  <a:pt x="993227" y="257503"/>
                  <a:pt x="1119351" y="252248"/>
                </a:cubicBezTo>
                <a:cubicBezTo>
                  <a:pt x="1139561" y="247196"/>
                  <a:pt x="1207090" y="232027"/>
                  <a:pt x="1229710" y="220717"/>
                </a:cubicBezTo>
                <a:cubicBezTo>
                  <a:pt x="1246657" y="212243"/>
                  <a:pt x="1259691" y="196881"/>
                  <a:pt x="1277006" y="189186"/>
                </a:cubicBezTo>
                <a:cubicBezTo>
                  <a:pt x="1307378" y="175687"/>
                  <a:pt x="1343945" y="176092"/>
                  <a:pt x="1371600" y="157655"/>
                </a:cubicBezTo>
                <a:cubicBezTo>
                  <a:pt x="1387365" y="147145"/>
                  <a:pt x="1404340" y="138254"/>
                  <a:pt x="1418896" y="126124"/>
                </a:cubicBezTo>
                <a:cubicBezTo>
                  <a:pt x="1436024" y="111851"/>
                  <a:pt x="1447642" y="91195"/>
                  <a:pt x="1466193" y="78828"/>
                </a:cubicBezTo>
                <a:cubicBezTo>
                  <a:pt x="1480020" y="69610"/>
                  <a:pt x="1498215" y="69608"/>
                  <a:pt x="1513489" y="63062"/>
                </a:cubicBezTo>
                <a:cubicBezTo>
                  <a:pt x="1535091" y="53804"/>
                  <a:pt x="1554040" y="38284"/>
                  <a:pt x="1576551" y="31531"/>
                </a:cubicBezTo>
                <a:cubicBezTo>
                  <a:pt x="1607169" y="22346"/>
                  <a:pt x="1639799" y="22035"/>
                  <a:pt x="1671144" y="15766"/>
                </a:cubicBezTo>
                <a:cubicBezTo>
                  <a:pt x="1692391" y="11517"/>
                  <a:pt x="1713185" y="5255"/>
                  <a:pt x="1734206" y="0"/>
                </a:cubicBezTo>
                <a:cubicBezTo>
                  <a:pt x="1870841" y="5255"/>
                  <a:pt x="2009014" y="-5343"/>
                  <a:pt x="2144110" y="15766"/>
                </a:cubicBezTo>
                <a:cubicBezTo>
                  <a:pt x="2181551" y="21616"/>
                  <a:pt x="2207172" y="57807"/>
                  <a:pt x="2238703" y="78828"/>
                </a:cubicBezTo>
                <a:cubicBezTo>
                  <a:pt x="2304028" y="122378"/>
                  <a:pt x="2267619" y="105764"/>
                  <a:pt x="2349062" y="126124"/>
                </a:cubicBezTo>
                <a:cubicBezTo>
                  <a:pt x="2364827" y="136634"/>
                  <a:pt x="2378248" y="152083"/>
                  <a:pt x="2396358" y="157655"/>
                </a:cubicBezTo>
                <a:cubicBezTo>
                  <a:pt x="2447580" y="173416"/>
                  <a:pt x="2505224" y="167009"/>
                  <a:pt x="2554013" y="189186"/>
                </a:cubicBezTo>
                <a:cubicBezTo>
                  <a:pt x="2569142" y="196063"/>
                  <a:pt x="2562347" y="221619"/>
                  <a:pt x="2569779" y="236483"/>
                </a:cubicBezTo>
                <a:cubicBezTo>
                  <a:pt x="2578253" y="253430"/>
                  <a:pt x="2590800" y="268014"/>
                  <a:pt x="2601310" y="283779"/>
                </a:cubicBezTo>
                <a:cubicBezTo>
                  <a:pt x="2596055" y="378372"/>
                  <a:pt x="2597295" y="473551"/>
                  <a:pt x="2585544" y="567559"/>
                </a:cubicBezTo>
                <a:cubicBezTo>
                  <a:pt x="2581421" y="600539"/>
                  <a:pt x="2554013" y="662152"/>
                  <a:pt x="2554013" y="662152"/>
                </a:cubicBezTo>
                <a:cubicBezTo>
                  <a:pt x="2561988" y="725948"/>
                  <a:pt x="2556770" y="797890"/>
                  <a:pt x="2601310" y="851338"/>
                </a:cubicBezTo>
                <a:cubicBezTo>
                  <a:pt x="2613440" y="865894"/>
                  <a:pt x="2632841" y="872359"/>
                  <a:pt x="2648606" y="882869"/>
                </a:cubicBezTo>
                <a:cubicBezTo>
                  <a:pt x="2659116" y="898635"/>
                  <a:pt x="2672441" y="912851"/>
                  <a:pt x="2680137" y="930166"/>
                </a:cubicBezTo>
                <a:cubicBezTo>
                  <a:pt x="2693636" y="960538"/>
                  <a:pt x="2711669" y="1024759"/>
                  <a:pt x="2711669" y="1024759"/>
                </a:cubicBezTo>
                <a:cubicBezTo>
                  <a:pt x="2706414" y="1056290"/>
                  <a:pt x="2706012" y="1089026"/>
                  <a:pt x="2695903" y="1119352"/>
                </a:cubicBezTo>
                <a:cubicBezTo>
                  <a:pt x="2689911" y="1137327"/>
                  <a:pt x="2676960" y="1152486"/>
                  <a:pt x="2664372" y="1166648"/>
                </a:cubicBezTo>
                <a:cubicBezTo>
                  <a:pt x="2570159" y="1272637"/>
                  <a:pt x="2605409" y="1252333"/>
                  <a:pt x="2506717" y="1277007"/>
                </a:cubicBezTo>
                <a:cubicBezTo>
                  <a:pt x="2490951" y="1287517"/>
                  <a:pt x="2476368" y="1300064"/>
                  <a:pt x="2459420" y="1308538"/>
                </a:cubicBezTo>
                <a:cubicBezTo>
                  <a:pt x="2444556" y="1315970"/>
                  <a:pt x="2425101" y="1313922"/>
                  <a:pt x="2412124" y="1324303"/>
                </a:cubicBezTo>
                <a:cubicBezTo>
                  <a:pt x="2310250" y="1405803"/>
                  <a:pt x="2452179" y="1347737"/>
                  <a:pt x="2333296" y="1387366"/>
                </a:cubicBezTo>
                <a:cubicBezTo>
                  <a:pt x="2338551" y="1413642"/>
                  <a:pt x="2342563" y="1440197"/>
                  <a:pt x="2349062" y="1466193"/>
                </a:cubicBezTo>
                <a:cubicBezTo>
                  <a:pt x="2357470" y="1499825"/>
                  <a:pt x="2382694" y="1527154"/>
                  <a:pt x="2349062" y="1560786"/>
                </a:cubicBezTo>
                <a:cubicBezTo>
                  <a:pt x="2337311" y="1572537"/>
                  <a:pt x="2317531" y="1571297"/>
                  <a:pt x="2301765" y="1576552"/>
                </a:cubicBezTo>
                <a:cubicBezTo>
                  <a:pt x="2275489" y="1571297"/>
                  <a:pt x="2249733" y="1560786"/>
                  <a:pt x="2222937" y="1560786"/>
                </a:cubicBezTo>
                <a:cubicBezTo>
                  <a:pt x="2199742" y="1560786"/>
                  <a:pt x="2124890" y="1601928"/>
                  <a:pt x="2112579" y="1608083"/>
                </a:cubicBezTo>
                <a:cubicBezTo>
                  <a:pt x="2107324" y="1629104"/>
                  <a:pt x="2112134" y="1655824"/>
                  <a:pt x="2096813" y="1671145"/>
                </a:cubicBezTo>
                <a:cubicBezTo>
                  <a:pt x="2081492" y="1686466"/>
                  <a:pt x="2055419" y="1686910"/>
                  <a:pt x="2033751" y="1686910"/>
                </a:cubicBezTo>
                <a:cubicBezTo>
                  <a:pt x="1970470" y="1686910"/>
                  <a:pt x="1907627" y="1676400"/>
                  <a:pt x="1844565" y="1671145"/>
                </a:cubicBezTo>
                <a:cubicBezTo>
                  <a:pt x="1828800" y="1660635"/>
                  <a:pt x="1812065" y="1651450"/>
                  <a:pt x="1797269" y="1639614"/>
                </a:cubicBezTo>
                <a:cubicBezTo>
                  <a:pt x="1684946" y="1549756"/>
                  <a:pt x="1864012" y="1673600"/>
                  <a:pt x="1718441" y="1576552"/>
                </a:cubicBezTo>
                <a:cubicBezTo>
                  <a:pt x="1671144" y="1581807"/>
                  <a:pt x="1621697" y="1577269"/>
                  <a:pt x="1576551" y="1592317"/>
                </a:cubicBezTo>
                <a:cubicBezTo>
                  <a:pt x="1540600" y="1604301"/>
                  <a:pt x="1513489" y="1634358"/>
                  <a:pt x="1481958" y="1655379"/>
                </a:cubicBezTo>
                <a:cubicBezTo>
                  <a:pt x="1370494" y="1729689"/>
                  <a:pt x="1508488" y="1636430"/>
                  <a:pt x="1371600" y="1734207"/>
                </a:cubicBezTo>
                <a:cubicBezTo>
                  <a:pt x="1356181" y="1745220"/>
                  <a:pt x="1341719" y="1758274"/>
                  <a:pt x="1324303" y="1765738"/>
                </a:cubicBezTo>
                <a:cubicBezTo>
                  <a:pt x="1304387" y="1774273"/>
                  <a:pt x="1282075" y="1775550"/>
                  <a:pt x="1261241" y="1781503"/>
                </a:cubicBezTo>
                <a:cubicBezTo>
                  <a:pt x="1245262" y="1786068"/>
                  <a:pt x="1229710" y="1792014"/>
                  <a:pt x="1213944" y="1797269"/>
                </a:cubicBezTo>
                <a:cubicBezTo>
                  <a:pt x="1175478" y="1784446"/>
                  <a:pt x="1149912" y="1780533"/>
                  <a:pt x="1119351" y="1749972"/>
                </a:cubicBezTo>
                <a:cubicBezTo>
                  <a:pt x="1105953" y="1736574"/>
                  <a:pt x="1099950" y="1717232"/>
                  <a:pt x="1087820" y="1702676"/>
                </a:cubicBezTo>
                <a:cubicBezTo>
                  <a:pt x="1073547" y="1685548"/>
                  <a:pt x="1056289" y="1671145"/>
                  <a:pt x="1040524" y="1655379"/>
                </a:cubicBezTo>
                <a:cubicBezTo>
                  <a:pt x="982717" y="1660634"/>
                  <a:pt x="924265" y="1661057"/>
                  <a:pt x="867103" y="1671145"/>
                </a:cubicBezTo>
                <a:cubicBezTo>
                  <a:pt x="834372" y="1676921"/>
                  <a:pt x="804041" y="1692166"/>
                  <a:pt x="772510" y="1702676"/>
                </a:cubicBezTo>
                <a:cubicBezTo>
                  <a:pt x="756744" y="1707931"/>
                  <a:pt x="741703" y="1716380"/>
                  <a:pt x="725213" y="1718441"/>
                </a:cubicBezTo>
                <a:lnTo>
                  <a:pt x="599089" y="1734207"/>
                </a:lnTo>
                <a:cubicBezTo>
                  <a:pt x="509751" y="1728952"/>
                  <a:pt x="420200" y="1726543"/>
                  <a:pt x="331075" y="1718441"/>
                </a:cubicBezTo>
                <a:cubicBezTo>
                  <a:pt x="304389" y="1716015"/>
                  <a:pt x="277338" y="1712085"/>
                  <a:pt x="252248" y="1702676"/>
                </a:cubicBezTo>
                <a:cubicBezTo>
                  <a:pt x="234506" y="1696023"/>
                  <a:pt x="220717" y="1681655"/>
                  <a:pt x="204951" y="1671145"/>
                </a:cubicBezTo>
                <a:cubicBezTo>
                  <a:pt x="165994" y="1554273"/>
                  <a:pt x="155375" y="1565410"/>
                  <a:pt x="189186" y="1418897"/>
                </a:cubicBezTo>
                <a:cubicBezTo>
                  <a:pt x="193447" y="1400434"/>
                  <a:pt x="210207" y="1387366"/>
                  <a:pt x="220717" y="1371600"/>
                </a:cubicBezTo>
                <a:cubicBezTo>
                  <a:pt x="225972" y="1345324"/>
                  <a:pt x="227073" y="1317862"/>
                  <a:pt x="236482" y="1292772"/>
                </a:cubicBezTo>
                <a:cubicBezTo>
                  <a:pt x="249651" y="1257654"/>
                  <a:pt x="290775" y="1222714"/>
                  <a:pt x="315310" y="1198179"/>
                </a:cubicBezTo>
                <a:cubicBezTo>
                  <a:pt x="310055" y="1182414"/>
                  <a:pt x="309925" y="1163860"/>
                  <a:pt x="299544" y="1150883"/>
                </a:cubicBezTo>
                <a:cubicBezTo>
                  <a:pt x="287707" y="1136087"/>
                  <a:pt x="269664" y="1126816"/>
                  <a:pt x="252248" y="1119352"/>
                </a:cubicBezTo>
                <a:cubicBezTo>
                  <a:pt x="200066" y="1096988"/>
                  <a:pt x="59340" y="1090602"/>
                  <a:pt x="31531" y="1087821"/>
                </a:cubicBezTo>
                <a:cubicBezTo>
                  <a:pt x="21021" y="1072055"/>
                  <a:pt x="0" y="1059472"/>
                  <a:pt x="0" y="1040524"/>
                </a:cubicBezTo>
                <a:cubicBezTo>
                  <a:pt x="0" y="873221"/>
                  <a:pt x="7907" y="882837"/>
                  <a:pt x="78827" y="788276"/>
                </a:cubicBezTo>
                <a:cubicBezTo>
                  <a:pt x="84082" y="772510"/>
                  <a:pt x="86522" y="755506"/>
                  <a:pt x="94593" y="740979"/>
                </a:cubicBezTo>
                <a:cubicBezTo>
                  <a:pt x="112997" y="707852"/>
                  <a:pt x="157655" y="646386"/>
                  <a:pt x="157655" y="646386"/>
                </a:cubicBezTo>
                <a:cubicBezTo>
                  <a:pt x="192051" y="543196"/>
                  <a:pt x="144279" y="644474"/>
                  <a:pt x="220717" y="583324"/>
                </a:cubicBezTo>
                <a:cubicBezTo>
                  <a:pt x="235513" y="571488"/>
                  <a:pt x="241738" y="551793"/>
                  <a:pt x="252248" y="536028"/>
                </a:cubicBezTo>
                <a:cubicBezTo>
                  <a:pt x="280475" y="451345"/>
                  <a:pt x="260356" y="385579"/>
                  <a:pt x="346841" y="378372"/>
                </a:cubicBezTo>
                <a:cubicBezTo>
                  <a:pt x="393974" y="374444"/>
                  <a:pt x="441434" y="378372"/>
                  <a:pt x="488731" y="378372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8014" y="756745"/>
            <a:ext cx="914400" cy="709448"/>
          </a:xfrm>
          <a:custGeom>
            <a:avLst/>
            <a:gdLst>
              <a:gd name="connsiteX0" fmla="*/ 583324 w 914400"/>
              <a:gd name="connsiteY0" fmla="*/ 709448 h 709448"/>
              <a:gd name="connsiteX1" fmla="*/ 488731 w 914400"/>
              <a:gd name="connsiteY1" fmla="*/ 677917 h 709448"/>
              <a:gd name="connsiteX2" fmla="*/ 315310 w 914400"/>
              <a:gd name="connsiteY2" fmla="*/ 583324 h 709448"/>
              <a:gd name="connsiteX3" fmla="*/ 283779 w 914400"/>
              <a:gd name="connsiteY3" fmla="*/ 536027 h 709448"/>
              <a:gd name="connsiteX4" fmla="*/ 189186 w 914400"/>
              <a:gd name="connsiteY4" fmla="*/ 488731 h 709448"/>
              <a:gd name="connsiteX5" fmla="*/ 110358 w 914400"/>
              <a:gd name="connsiteY5" fmla="*/ 409903 h 709448"/>
              <a:gd name="connsiteX6" fmla="*/ 63062 w 914400"/>
              <a:gd name="connsiteY6" fmla="*/ 362607 h 709448"/>
              <a:gd name="connsiteX7" fmla="*/ 0 w 914400"/>
              <a:gd name="connsiteY7" fmla="*/ 268014 h 709448"/>
              <a:gd name="connsiteX8" fmla="*/ 31531 w 914400"/>
              <a:gd name="connsiteY8" fmla="*/ 110358 h 709448"/>
              <a:gd name="connsiteX9" fmla="*/ 78827 w 914400"/>
              <a:gd name="connsiteY9" fmla="*/ 63062 h 709448"/>
              <a:gd name="connsiteX10" fmla="*/ 173420 w 914400"/>
              <a:gd name="connsiteY10" fmla="*/ 78827 h 709448"/>
              <a:gd name="connsiteX11" fmla="*/ 189186 w 914400"/>
              <a:gd name="connsiteY11" fmla="*/ 126124 h 709448"/>
              <a:gd name="connsiteX12" fmla="*/ 268014 w 914400"/>
              <a:gd name="connsiteY12" fmla="*/ 189186 h 709448"/>
              <a:gd name="connsiteX13" fmla="*/ 331076 w 914400"/>
              <a:gd name="connsiteY13" fmla="*/ 126124 h 709448"/>
              <a:gd name="connsiteX14" fmla="*/ 378372 w 914400"/>
              <a:gd name="connsiteY14" fmla="*/ 110358 h 709448"/>
              <a:gd name="connsiteX15" fmla="*/ 488731 w 914400"/>
              <a:gd name="connsiteY15" fmla="*/ 15765 h 709448"/>
              <a:gd name="connsiteX16" fmla="*/ 551793 w 914400"/>
              <a:gd name="connsiteY16" fmla="*/ 0 h 709448"/>
              <a:gd name="connsiteX17" fmla="*/ 614855 w 914400"/>
              <a:gd name="connsiteY17" fmla="*/ 94593 h 709448"/>
              <a:gd name="connsiteX18" fmla="*/ 646386 w 914400"/>
              <a:gd name="connsiteY18" fmla="*/ 157655 h 709448"/>
              <a:gd name="connsiteX19" fmla="*/ 709448 w 914400"/>
              <a:gd name="connsiteY19" fmla="*/ 252248 h 709448"/>
              <a:gd name="connsiteX20" fmla="*/ 756745 w 914400"/>
              <a:gd name="connsiteY20" fmla="*/ 362607 h 709448"/>
              <a:gd name="connsiteX21" fmla="*/ 851338 w 914400"/>
              <a:gd name="connsiteY21" fmla="*/ 409903 h 709448"/>
              <a:gd name="connsiteX22" fmla="*/ 914400 w 914400"/>
              <a:gd name="connsiteY22" fmla="*/ 472965 h 7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709448">
                <a:moveTo>
                  <a:pt x="583324" y="709448"/>
                </a:moveTo>
                <a:cubicBezTo>
                  <a:pt x="551793" y="698938"/>
                  <a:pt x="518459" y="692781"/>
                  <a:pt x="488731" y="677917"/>
                </a:cubicBezTo>
                <a:cubicBezTo>
                  <a:pt x="243361" y="555232"/>
                  <a:pt x="444888" y="626515"/>
                  <a:pt x="315310" y="583324"/>
                </a:cubicBezTo>
                <a:cubicBezTo>
                  <a:pt x="304800" y="567558"/>
                  <a:pt x="297177" y="549425"/>
                  <a:pt x="283779" y="536027"/>
                </a:cubicBezTo>
                <a:cubicBezTo>
                  <a:pt x="253217" y="505464"/>
                  <a:pt x="227654" y="501553"/>
                  <a:pt x="189186" y="488731"/>
                </a:cubicBezTo>
                <a:cubicBezTo>
                  <a:pt x="102475" y="430924"/>
                  <a:pt x="176048" y="488731"/>
                  <a:pt x="110358" y="409903"/>
                </a:cubicBezTo>
                <a:cubicBezTo>
                  <a:pt x="96085" y="392775"/>
                  <a:pt x="76750" y="380206"/>
                  <a:pt x="63062" y="362607"/>
                </a:cubicBezTo>
                <a:cubicBezTo>
                  <a:pt x="39796" y="332694"/>
                  <a:pt x="0" y="268014"/>
                  <a:pt x="0" y="268014"/>
                </a:cubicBezTo>
                <a:cubicBezTo>
                  <a:pt x="1336" y="258663"/>
                  <a:pt x="11518" y="140378"/>
                  <a:pt x="31531" y="110358"/>
                </a:cubicBezTo>
                <a:cubicBezTo>
                  <a:pt x="43898" y="91807"/>
                  <a:pt x="63062" y="78827"/>
                  <a:pt x="78827" y="63062"/>
                </a:cubicBezTo>
                <a:cubicBezTo>
                  <a:pt x="110358" y="68317"/>
                  <a:pt x="145666" y="62968"/>
                  <a:pt x="173420" y="78827"/>
                </a:cubicBezTo>
                <a:cubicBezTo>
                  <a:pt x="187849" y="87072"/>
                  <a:pt x="181754" y="111260"/>
                  <a:pt x="189186" y="126124"/>
                </a:cubicBezTo>
                <a:cubicBezTo>
                  <a:pt x="217711" y="183174"/>
                  <a:pt x="213463" y="171003"/>
                  <a:pt x="268014" y="189186"/>
                </a:cubicBezTo>
                <a:cubicBezTo>
                  <a:pt x="289035" y="168165"/>
                  <a:pt x="306886" y="143403"/>
                  <a:pt x="331076" y="126124"/>
                </a:cubicBezTo>
                <a:cubicBezTo>
                  <a:pt x="344599" y="116465"/>
                  <a:pt x="364545" y="119576"/>
                  <a:pt x="378372" y="110358"/>
                </a:cubicBezTo>
                <a:cubicBezTo>
                  <a:pt x="473025" y="47256"/>
                  <a:pt x="373920" y="73171"/>
                  <a:pt x="488731" y="15765"/>
                </a:cubicBezTo>
                <a:cubicBezTo>
                  <a:pt x="508111" y="6075"/>
                  <a:pt x="530772" y="5255"/>
                  <a:pt x="551793" y="0"/>
                </a:cubicBezTo>
                <a:cubicBezTo>
                  <a:pt x="572814" y="31531"/>
                  <a:pt x="597908" y="60698"/>
                  <a:pt x="614855" y="94593"/>
                </a:cubicBezTo>
                <a:cubicBezTo>
                  <a:pt x="625365" y="115614"/>
                  <a:pt x="634294" y="137502"/>
                  <a:pt x="646386" y="157655"/>
                </a:cubicBezTo>
                <a:cubicBezTo>
                  <a:pt x="665883" y="190150"/>
                  <a:pt x="697464" y="216297"/>
                  <a:pt x="709448" y="252248"/>
                </a:cubicBezTo>
                <a:cubicBezTo>
                  <a:pt x="720401" y="285105"/>
                  <a:pt x="735099" y="336632"/>
                  <a:pt x="756745" y="362607"/>
                </a:cubicBezTo>
                <a:cubicBezTo>
                  <a:pt x="780255" y="390819"/>
                  <a:pt x="819055" y="399143"/>
                  <a:pt x="851338" y="409903"/>
                </a:cubicBezTo>
                <a:cubicBezTo>
                  <a:pt x="908411" y="447952"/>
                  <a:pt x="890160" y="424487"/>
                  <a:pt x="914400" y="472965"/>
                </a:cubicBez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092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1" grpId="0" animBg="1"/>
      <p:bldP spid="13" grpId="0" animBg="1"/>
      <p:bldP spid="14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08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সরবরাহকৃত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বাংলাদেশের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বনভূমির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চিহ্নিত কর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9C2-2F03-4834-B7E8-9569974286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4343400" cy="1295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8000" dirty="0" smtClean="0">
                <a:solidFill>
                  <a:srgbClr val="FF0000"/>
                </a:solidFill>
                <a:latin typeface="Narkisim" panose="020E0502050101010101" pitchFamily="34" charset="-79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1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80" y="3352800"/>
            <a:ext cx="8686800" cy="838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bn-BD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বৈশিষ্ট্য অনুসারে বাংলাদেশের   বনভুমিকে কত ভাগে ভাগ করা যায়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9C2-2F03-4834-B7E8-9569974286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290" y="4724400"/>
            <a:ext cx="8686800" cy="609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bn-BD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ক্রান্তিও পাতা ঝরা বৃক্ষের বনভুমির প্রধান বৈশিষ্ট্য কি 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699" y="5638800"/>
            <a:ext cx="8686800" cy="9098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bn-BD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ম্যানগ্রোভ বা গরান বনভুমির প্রধান প্রধান বৃক্ষ সমূহের নাম বল ? </a:t>
            </a:r>
          </a:p>
          <a:p>
            <a:pPr marL="0" indent="0">
              <a:buFont typeface="Wingdings 2"/>
              <a:buNone/>
            </a:pPr>
            <a:endParaRPr lang="bn-BD" sz="7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780" y="2438400"/>
            <a:ext cx="8686800" cy="838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bn-BD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 কী ?</a:t>
            </a:r>
            <a:endParaRPr lang="bn-BD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1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  <p:bldP spid="7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3032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4000" dirty="0" smtClean="0">
                <a:solidFill>
                  <a:srgbClr val="002060"/>
                </a:solidFill>
                <a:latin typeface="MoinaExpanded" pitchFamily="2" charset="0"/>
                <a:cs typeface="NikoshBAN" panose="02000000000000000000" pitchFamily="2" charset="0"/>
              </a:rPr>
              <a:t>দেখা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চিরহরিৎ বনের নাম লিখ এবং এই বনের বৈশিষ্ট্য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ল্লেখ কর।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600200"/>
            <a:ext cx="3124200" cy="8382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5400" dirty="0">
              <a:solidFill>
                <a:srgbClr val="FF0000"/>
              </a:solidFill>
              <a:latin typeface="Monotype Corsiva" panose="03010101010201010101" pitchFamily="66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24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323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</a:rPr>
              <a:t>     </a:t>
            </a:r>
          </a:p>
          <a:p>
            <a:pPr marL="0" lvl="8" indent="0">
              <a:buSzPct val="70000"/>
              <a:buNone/>
            </a:pP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</a:rPr>
              <a:t>     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endParaRPr lang="bn-BD" sz="6000" dirty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</a:rPr>
              <a:t>  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82007" y="762000"/>
            <a:ext cx="2819400" cy="762000"/>
          </a:xfrm>
          <a:prstGeom prst="ellipse">
            <a:avLst/>
          </a:prstGeom>
          <a:solidFill>
            <a:srgbClr val="FFD96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1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305800" cy="406876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শ্রেণি: নবম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বিষয়: বাংলাদেশ ও বিশ্বপরিচয়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ষ্ঠ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পরিচ্ছেদ: ৬.২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0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29C2-2F03-4834-B7E8-9569974286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83820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দেখি-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39" y="1141117"/>
            <a:ext cx="8543561" cy="568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40" y="1150925"/>
            <a:ext cx="8543560" cy="573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40" y="1141117"/>
            <a:ext cx="8543560" cy="568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39" y="1155423"/>
            <a:ext cx="8600606" cy="572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39" y="1141117"/>
            <a:ext cx="8600605" cy="5743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40" y="1050529"/>
            <a:ext cx="8638270" cy="5833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40" y="1057977"/>
            <a:ext cx="8600604" cy="58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23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4943" y="1886325"/>
            <a:ext cx="5943600" cy="2971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32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59778"/>
            <a:ext cx="3124200" cy="2445821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" y="10510"/>
            <a:ext cx="3100552" cy="254858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199" y="10511"/>
            <a:ext cx="3003331" cy="2560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358" y="4267200"/>
            <a:ext cx="30980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9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বনভূমির সংজ্ঞা বলতে পারবে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বনভূমির শ্রেনীবিভাগ করতে পারবে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বনভূমির বৈশিষ্ট্য বলতে পারবে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 প্রধান প্রধান বৃক্ষের নাম বলতে পারবে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বনজ সম্পদের গুরুত্ব আলোচনা করতে পারবে</a:t>
            </a: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400800" cy="9906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মাধ্যমে শিক্ষার্থীরা -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7288" y="381000"/>
            <a:ext cx="7986712" cy="7159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বনভূমির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শ্রেনীবিভাগ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458200" cy="5562600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ক্রান্তীয় চিরহরিৎ এবং পত্রপতনশীল বনভূমি </a:t>
            </a:r>
          </a:p>
          <a:p>
            <a:pPr marL="0" indent="0">
              <a:buNone/>
            </a:pPr>
            <a:endParaRPr lang="bn-BD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024" y="1700048"/>
            <a:ext cx="7735046" cy="492935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237561" y="1371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406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97660"/>
            <a:ext cx="8305800" cy="54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8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68DE-7838-44A5-B312-1B1FD82218BD}" type="datetime1">
              <a:rPr lang="en-US" smtClean="0"/>
              <a:pPr/>
              <a:t>6/21/2016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03482"/>
            <a:ext cx="7676170" cy="57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7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1423</TotalTime>
  <Words>239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পরিচিতি:</vt:lpstr>
      <vt:lpstr>শ্রেণি: নবম বিষয়: বাংলাদেশ ও বিশ্বপরিচয় অধ্যায়: ৬ষ্ঠ পরিচ্ছেদ: ৬.২</vt:lpstr>
      <vt:lpstr>ছবিগুলোর দেখি-</vt:lpstr>
      <vt:lpstr>Slide 5</vt:lpstr>
      <vt:lpstr>এই পাঠের মাধ্যমে শিক্ষার্থীরা ---</vt:lpstr>
      <vt:lpstr>বাংলাদেশের বনভূমির  শ্রেনীবিভাগ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মানচিত্রে বাংলাদেশের বনভূমির অবস্থান দেখি-</vt:lpstr>
      <vt:lpstr>Slide 20</vt:lpstr>
      <vt:lpstr> দলীয় কাজ</vt:lpstr>
      <vt:lpstr>মূল্যায়ন</vt:lpstr>
      <vt:lpstr>বাড়ীর কাজঃ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Mijanur Rahman</cp:lastModifiedBy>
  <cp:revision>230</cp:revision>
  <dcterms:created xsi:type="dcterms:W3CDTF">2006-08-16T00:00:00Z</dcterms:created>
  <dcterms:modified xsi:type="dcterms:W3CDTF">2016-06-22T05:05:53Z</dcterms:modified>
</cp:coreProperties>
</file>